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4"/>
  </p:sldMasterIdLst>
  <p:sldIdLst>
    <p:sldId id="259" r:id="rId5"/>
    <p:sldId id="258" r:id="rId6"/>
  </p:sldIdLst>
  <p:sldSz cx="12801600" cy="9601200" type="A3"/>
  <p:notesSz cx="6858000" cy="9144000"/>
  <p:defaultTextStyle>
    <a:defPPr>
      <a:defRPr lang="en-US"/>
    </a:defPPr>
    <a:lvl1pPr marL="0" algn="l" defTabSz="1075284" rtl="0" eaLnBrk="1" latinLnBrk="0" hangingPunct="1">
      <a:defRPr sz="2117" kern="1200">
        <a:solidFill>
          <a:schemeClr val="tx1"/>
        </a:solidFill>
        <a:latin typeface="+mn-lt"/>
        <a:ea typeface="+mn-ea"/>
        <a:cs typeface="+mn-cs"/>
      </a:defRPr>
    </a:lvl1pPr>
    <a:lvl2pPr marL="537641" algn="l" defTabSz="1075284" rtl="0" eaLnBrk="1" latinLnBrk="0" hangingPunct="1">
      <a:defRPr sz="2117" kern="1200">
        <a:solidFill>
          <a:schemeClr val="tx1"/>
        </a:solidFill>
        <a:latin typeface="+mn-lt"/>
        <a:ea typeface="+mn-ea"/>
        <a:cs typeface="+mn-cs"/>
      </a:defRPr>
    </a:lvl2pPr>
    <a:lvl3pPr marL="1075284" algn="l" defTabSz="1075284" rtl="0" eaLnBrk="1" latinLnBrk="0" hangingPunct="1">
      <a:defRPr sz="2117" kern="1200">
        <a:solidFill>
          <a:schemeClr val="tx1"/>
        </a:solidFill>
        <a:latin typeface="+mn-lt"/>
        <a:ea typeface="+mn-ea"/>
        <a:cs typeface="+mn-cs"/>
      </a:defRPr>
    </a:lvl3pPr>
    <a:lvl4pPr marL="1612926" algn="l" defTabSz="1075284" rtl="0" eaLnBrk="1" latinLnBrk="0" hangingPunct="1">
      <a:defRPr sz="2117" kern="1200">
        <a:solidFill>
          <a:schemeClr val="tx1"/>
        </a:solidFill>
        <a:latin typeface="+mn-lt"/>
        <a:ea typeface="+mn-ea"/>
        <a:cs typeface="+mn-cs"/>
      </a:defRPr>
    </a:lvl4pPr>
    <a:lvl5pPr marL="2150568" algn="l" defTabSz="1075284" rtl="0" eaLnBrk="1" latinLnBrk="0" hangingPunct="1">
      <a:defRPr sz="2117" kern="1200">
        <a:solidFill>
          <a:schemeClr val="tx1"/>
        </a:solidFill>
        <a:latin typeface="+mn-lt"/>
        <a:ea typeface="+mn-ea"/>
        <a:cs typeface="+mn-cs"/>
      </a:defRPr>
    </a:lvl5pPr>
    <a:lvl6pPr marL="2688209" algn="l" defTabSz="1075284" rtl="0" eaLnBrk="1" latinLnBrk="0" hangingPunct="1">
      <a:defRPr sz="2117" kern="1200">
        <a:solidFill>
          <a:schemeClr val="tx1"/>
        </a:solidFill>
        <a:latin typeface="+mn-lt"/>
        <a:ea typeface="+mn-ea"/>
        <a:cs typeface="+mn-cs"/>
      </a:defRPr>
    </a:lvl6pPr>
    <a:lvl7pPr marL="3225850" algn="l" defTabSz="1075284" rtl="0" eaLnBrk="1" latinLnBrk="0" hangingPunct="1">
      <a:defRPr sz="2117" kern="1200">
        <a:solidFill>
          <a:schemeClr val="tx1"/>
        </a:solidFill>
        <a:latin typeface="+mn-lt"/>
        <a:ea typeface="+mn-ea"/>
        <a:cs typeface="+mn-cs"/>
      </a:defRPr>
    </a:lvl7pPr>
    <a:lvl8pPr marL="3763493" algn="l" defTabSz="1075284" rtl="0" eaLnBrk="1" latinLnBrk="0" hangingPunct="1">
      <a:defRPr sz="2117" kern="1200">
        <a:solidFill>
          <a:schemeClr val="tx1"/>
        </a:solidFill>
        <a:latin typeface="+mn-lt"/>
        <a:ea typeface="+mn-ea"/>
        <a:cs typeface="+mn-cs"/>
      </a:defRPr>
    </a:lvl8pPr>
    <a:lvl9pPr marL="4301135" algn="l" defTabSz="1075284" rtl="0" eaLnBrk="1" latinLnBrk="0" hangingPunct="1">
      <a:defRPr sz="2117"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fo" id="{144FD94B-9DDE-4DA7-9B0F-B2D0D70BCFED}">
          <p14:sldIdLst>
            <p14:sldId id="259"/>
          </p14:sldIdLst>
        </p14:section>
        <p14:section name="Editable template" id="{3797EEC2-79F4-487B-A7A2-E36045709346}">
          <p14:sldIdLst>
            <p14:sldId id="25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delle Parsons" initials="KP" lastIdx="1" clrIdx="0">
    <p:extLst>
      <p:ext uri="{19B8F6BF-5375-455C-9EA6-DF929625EA0E}">
        <p15:presenceInfo xmlns:p15="http://schemas.microsoft.com/office/powerpoint/2012/main" userId="S::Kendelle.Parsons@digitalhealth.gov.au::99b3df20-8f99-4b87-9b0a-67a255463fc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3" d="100"/>
          <a:sy n="83" d="100"/>
        </p:scale>
        <p:origin x="1443"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commentAuthors" Target="commen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2F86-82EC-4612-9145-9CD905743DD6}"/>
              </a:ext>
            </a:extLst>
          </p:cNvPr>
          <p:cNvSpPr>
            <a:spLocks noGrp="1"/>
          </p:cNvSpPr>
          <p:nvPr>
            <p:ph type="ctrTitle"/>
          </p:nvPr>
        </p:nvSpPr>
        <p:spPr>
          <a:xfrm>
            <a:off x="1600200" y="1571310"/>
            <a:ext cx="9601200" cy="3342640"/>
          </a:xfrm>
        </p:spPr>
        <p:txBody>
          <a:bodyPr anchor="b"/>
          <a:lstStyle>
            <a:lvl1pPr algn="ctr">
              <a:defRPr sz="3375"/>
            </a:lvl1pPr>
          </a:lstStyle>
          <a:p>
            <a:r>
              <a:rPr lang="en-US"/>
              <a:t>Click to edit Master title style</a:t>
            </a:r>
            <a:endParaRPr lang="en-AU"/>
          </a:p>
        </p:txBody>
      </p:sp>
      <p:sp>
        <p:nvSpPr>
          <p:cNvPr id="3" name="Subtitle 2">
            <a:extLst>
              <a:ext uri="{FF2B5EF4-FFF2-40B4-BE49-F238E27FC236}">
                <a16:creationId xmlns:a16="http://schemas.microsoft.com/office/drawing/2014/main" id="{C7329BAE-6C3C-431A-A15E-E4796B005165}"/>
              </a:ext>
            </a:extLst>
          </p:cNvPr>
          <p:cNvSpPr>
            <a:spLocks noGrp="1"/>
          </p:cNvSpPr>
          <p:nvPr>
            <p:ph type="subTitle" idx="1"/>
          </p:nvPr>
        </p:nvSpPr>
        <p:spPr>
          <a:xfrm>
            <a:off x="1600200" y="5042853"/>
            <a:ext cx="9601200" cy="2318067"/>
          </a:xfrm>
        </p:spPr>
        <p:txBody>
          <a:bodyPr/>
          <a:lstStyle>
            <a:lvl1pPr marL="0" indent="0" algn="ctr">
              <a:buNone/>
              <a:defRPr sz="1351"/>
            </a:lvl1pPr>
            <a:lvl2pPr marL="257183" indent="0" algn="ctr">
              <a:buNone/>
              <a:defRPr sz="1126"/>
            </a:lvl2pPr>
            <a:lvl3pPr marL="514365" indent="0" algn="ctr">
              <a:buNone/>
              <a:defRPr sz="1014"/>
            </a:lvl3pPr>
            <a:lvl4pPr marL="771548" indent="0" algn="ctr">
              <a:buNone/>
              <a:defRPr sz="900"/>
            </a:lvl4pPr>
            <a:lvl5pPr marL="1028733" indent="0" algn="ctr">
              <a:buNone/>
              <a:defRPr sz="900"/>
            </a:lvl5pPr>
            <a:lvl6pPr marL="1285915" indent="0" algn="ctr">
              <a:buNone/>
              <a:defRPr sz="900"/>
            </a:lvl6pPr>
            <a:lvl7pPr marL="1543098" indent="0" algn="ctr">
              <a:buNone/>
              <a:defRPr sz="900"/>
            </a:lvl7pPr>
            <a:lvl8pPr marL="1800281" indent="0" algn="ctr">
              <a:buNone/>
              <a:defRPr sz="900"/>
            </a:lvl8pPr>
            <a:lvl9pPr marL="2057464" indent="0" algn="ctr">
              <a:buNone/>
              <a:defRPr sz="9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B62784CD-6BEE-467C-AEE8-15369CEED4E0}"/>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51C1EA8F-4FFB-42E0-A509-16A2AF10954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A8B34B2-A1FC-4C99-95E6-D94A4D3C9D7C}"/>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2655433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65DA8-8B91-47F6-A774-855F03D837E9}"/>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6DD25E1-9B9C-4F7A-959C-200259DE4C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BD4E351-A548-42BD-A1A6-82592F0B6388}"/>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A23F8580-CE25-4A36-B996-60F0CEB105B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1FB70E8-660C-404E-AEAF-1DEC5556C207}"/>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2964695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CAE299-5384-4788-A4B2-429C1FC8010E}"/>
              </a:ext>
            </a:extLst>
          </p:cNvPr>
          <p:cNvSpPr>
            <a:spLocks noGrp="1"/>
          </p:cNvSpPr>
          <p:nvPr>
            <p:ph type="title" orient="vert"/>
          </p:nvPr>
        </p:nvSpPr>
        <p:spPr>
          <a:xfrm>
            <a:off x="9161146" y="511176"/>
            <a:ext cx="2760345" cy="8136573"/>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058ABC5-6D51-4F1E-BE7D-6052A876F121}"/>
              </a:ext>
            </a:extLst>
          </p:cNvPr>
          <p:cNvSpPr>
            <a:spLocks noGrp="1"/>
          </p:cNvSpPr>
          <p:nvPr>
            <p:ph type="body" orient="vert" idx="1"/>
          </p:nvPr>
        </p:nvSpPr>
        <p:spPr>
          <a:xfrm>
            <a:off x="880111" y="511176"/>
            <a:ext cx="8121015" cy="813657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AF70C59-E652-405C-A326-740FE8A01951}"/>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45A3E1ED-6D4E-42B9-B640-F777D6B4F69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B8F2537-D356-4A2C-88BD-098098F0414A}"/>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4214840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98FC-3350-4B79-89CE-71E971A5DE1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91D954-7BD0-4656-AEA8-10014E14DD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0272E28-62CD-4C3C-B5FA-26A54BB70256}"/>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FF7AB5BC-0E35-41E4-870A-7B2570A1088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0AD2E17-E2FD-4022-AC55-6E92FAA10F80}"/>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1302346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1E18A-D993-4631-B2C9-0406F39CD758}"/>
              </a:ext>
            </a:extLst>
          </p:cNvPr>
          <p:cNvSpPr>
            <a:spLocks noGrp="1"/>
          </p:cNvSpPr>
          <p:nvPr>
            <p:ph type="title"/>
          </p:nvPr>
        </p:nvSpPr>
        <p:spPr>
          <a:xfrm>
            <a:off x="873444" y="2393635"/>
            <a:ext cx="11041380" cy="3993832"/>
          </a:xfrm>
        </p:spPr>
        <p:txBody>
          <a:bodyPr anchor="b"/>
          <a:lstStyle>
            <a:lvl1pPr>
              <a:defRPr sz="3375"/>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4E6B62D-8E3B-45D5-A12F-8529F0FADAD2}"/>
              </a:ext>
            </a:extLst>
          </p:cNvPr>
          <p:cNvSpPr>
            <a:spLocks noGrp="1"/>
          </p:cNvSpPr>
          <p:nvPr>
            <p:ph type="body" idx="1"/>
          </p:nvPr>
        </p:nvSpPr>
        <p:spPr>
          <a:xfrm>
            <a:off x="873444" y="6425250"/>
            <a:ext cx="11041380" cy="2100262"/>
          </a:xfrm>
        </p:spPr>
        <p:txBody>
          <a:bodyPr/>
          <a:lstStyle>
            <a:lvl1pPr marL="0" indent="0">
              <a:buNone/>
              <a:defRPr sz="1351">
                <a:solidFill>
                  <a:schemeClr val="tx1">
                    <a:tint val="75000"/>
                  </a:schemeClr>
                </a:solidFill>
              </a:defRPr>
            </a:lvl1pPr>
            <a:lvl2pPr marL="257183" indent="0">
              <a:buNone/>
              <a:defRPr sz="1126">
                <a:solidFill>
                  <a:schemeClr val="tx1">
                    <a:tint val="75000"/>
                  </a:schemeClr>
                </a:solidFill>
              </a:defRPr>
            </a:lvl2pPr>
            <a:lvl3pPr marL="514365" indent="0">
              <a:buNone/>
              <a:defRPr sz="1014">
                <a:solidFill>
                  <a:schemeClr val="tx1">
                    <a:tint val="75000"/>
                  </a:schemeClr>
                </a:solidFill>
              </a:defRPr>
            </a:lvl3pPr>
            <a:lvl4pPr marL="771548" indent="0">
              <a:buNone/>
              <a:defRPr sz="900">
                <a:solidFill>
                  <a:schemeClr val="tx1">
                    <a:tint val="75000"/>
                  </a:schemeClr>
                </a:solidFill>
              </a:defRPr>
            </a:lvl4pPr>
            <a:lvl5pPr marL="1028733" indent="0">
              <a:buNone/>
              <a:defRPr sz="900">
                <a:solidFill>
                  <a:schemeClr val="tx1">
                    <a:tint val="75000"/>
                  </a:schemeClr>
                </a:solidFill>
              </a:defRPr>
            </a:lvl5pPr>
            <a:lvl6pPr marL="1285915" indent="0">
              <a:buNone/>
              <a:defRPr sz="900">
                <a:solidFill>
                  <a:schemeClr val="tx1">
                    <a:tint val="75000"/>
                  </a:schemeClr>
                </a:solidFill>
              </a:defRPr>
            </a:lvl6pPr>
            <a:lvl7pPr marL="1543098" indent="0">
              <a:buNone/>
              <a:defRPr sz="900">
                <a:solidFill>
                  <a:schemeClr val="tx1">
                    <a:tint val="75000"/>
                  </a:schemeClr>
                </a:solidFill>
              </a:defRPr>
            </a:lvl7pPr>
            <a:lvl8pPr marL="1800281" indent="0">
              <a:buNone/>
              <a:defRPr sz="900">
                <a:solidFill>
                  <a:schemeClr val="tx1">
                    <a:tint val="75000"/>
                  </a:schemeClr>
                </a:solidFill>
              </a:defRPr>
            </a:lvl8pPr>
            <a:lvl9pPr marL="2057464" indent="0">
              <a:buNone/>
              <a:defRPr sz="9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D442A8-7F5F-4CE5-AE97-89C0F47B491D}"/>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7DBF646F-E569-47C4-A0B2-C9655BE1E64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A52D005-97DA-4F9F-81A0-4815B67F3408}"/>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4085722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FE35C-334A-4580-AB83-2E66E6A608C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5F4E95E-7204-4A9A-BD3C-A85CE4950297}"/>
              </a:ext>
            </a:extLst>
          </p:cNvPr>
          <p:cNvSpPr>
            <a:spLocks noGrp="1"/>
          </p:cNvSpPr>
          <p:nvPr>
            <p:ph sz="half" idx="1"/>
          </p:nvPr>
        </p:nvSpPr>
        <p:spPr>
          <a:xfrm>
            <a:off x="880111" y="2555875"/>
            <a:ext cx="5440680" cy="609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6EF5652-99A8-44E6-8B30-D1067FA667D9}"/>
              </a:ext>
            </a:extLst>
          </p:cNvPr>
          <p:cNvSpPr>
            <a:spLocks noGrp="1"/>
          </p:cNvSpPr>
          <p:nvPr>
            <p:ph sz="half" idx="2"/>
          </p:nvPr>
        </p:nvSpPr>
        <p:spPr>
          <a:xfrm>
            <a:off x="6480811" y="2555875"/>
            <a:ext cx="5440680" cy="609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8001A48-4081-4914-9EFA-1E080A9E38E5}"/>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6" name="Footer Placeholder 5">
            <a:extLst>
              <a:ext uri="{FF2B5EF4-FFF2-40B4-BE49-F238E27FC236}">
                <a16:creationId xmlns:a16="http://schemas.microsoft.com/office/drawing/2014/main" id="{EB31F03F-ED3F-4D19-A7CE-D0133412C97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9EF5BBED-3EFE-48C5-B10D-E61A2CB32A65}"/>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1618669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206F7-B5EB-47A1-AF00-F14F6B4CB600}"/>
              </a:ext>
            </a:extLst>
          </p:cNvPr>
          <p:cNvSpPr>
            <a:spLocks noGrp="1"/>
          </p:cNvSpPr>
          <p:nvPr>
            <p:ph type="title"/>
          </p:nvPr>
        </p:nvSpPr>
        <p:spPr>
          <a:xfrm>
            <a:off x="881779" y="511177"/>
            <a:ext cx="11041380" cy="1855788"/>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6EEDC449-1AA9-4996-8EBF-0A93C5A510ED}"/>
              </a:ext>
            </a:extLst>
          </p:cNvPr>
          <p:cNvSpPr>
            <a:spLocks noGrp="1"/>
          </p:cNvSpPr>
          <p:nvPr>
            <p:ph type="body" idx="1"/>
          </p:nvPr>
        </p:nvSpPr>
        <p:spPr>
          <a:xfrm>
            <a:off x="881779" y="2353632"/>
            <a:ext cx="5415676" cy="1153477"/>
          </a:xfrm>
        </p:spPr>
        <p:txBody>
          <a:bodyPr anchor="b"/>
          <a:lstStyle>
            <a:lvl1pPr marL="0" indent="0">
              <a:buNone/>
              <a:defRPr sz="1351" b="1"/>
            </a:lvl1pPr>
            <a:lvl2pPr marL="257183" indent="0">
              <a:buNone/>
              <a:defRPr sz="1126" b="1"/>
            </a:lvl2pPr>
            <a:lvl3pPr marL="514365" indent="0">
              <a:buNone/>
              <a:defRPr sz="1014" b="1"/>
            </a:lvl3pPr>
            <a:lvl4pPr marL="771548" indent="0">
              <a:buNone/>
              <a:defRPr sz="900" b="1"/>
            </a:lvl4pPr>
            <a:lvl5pPr marL="1028733" indent="0">
              <a:buNone/>
              <a:defRPr sz="900" b="1"/>
            </a:lvl5pPr>
            <a:lvl6pPr marL="1285915" indent="0">
              <a:buNone/>
              <a:defRPr sz="900" b="1"/>
            </a:lvl6pPr>
            <a:lvl7pPr marL="1543098" indent="0">
              <a:buNone/>
              <a:defRPr sz="900" b="1"/>
            </a:lvl7pPr>
            <a:lvl8pPr marL="1800281" indent="0">
              <a:buNone/>
              <a:defRPr sz="900" b="1"/>
            </a:lvl8pPr>
            <a:lvl9pPr marL="2057464"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93E8611C-8A4D-4D7A-B335-E5214326370E}"/>
              </a:ext>
            </a:extLst>
          </p:cNvPr>
          <p:cNvSpPr>
            <a:spLocks noGrp="1"/>
          </p:cNvSpPr>
          <p:nvPr>
            <p:ph sz="half" idx="2"/>
          </p:nvPr>
        </p:nvSpPr>
        <p:spPr>
          <a:xfrm>
            <a:off x="881779" y="3507108"/>
            <a:ext cx="5415676" cy="5158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FDE2EF1-60F3-4577-BF09-ACBE5A3586F9}"/>
              </a:ext>
            </a:extLst>
          </p:cNvPr>
          <p:cNvSpPr>
            <a:spLocks noGrp="1"/>
          </p:cNvSpPr>
          <p:nvPr>
            <p:ph type="body" sz="quarter" idx="3"/>
          </p:nvPr>
        </p:nvSpPr>
        <p:spPr>
          <a:xfrm>
            <a:off x="6480812" y="2353632"/>
            <a:ext cx="5442347" cy="1153477"/>
          </a:xfrm>
        </p:spPr>
        <p:txBody>
          <a:bodyPr anchor="b"/>
          <a:lstStyle>
            <a:lvl1pPr marL="0" indent="0">
              <a:buNone/>
              <a:defRPr sz="1351" b="1"/>
            </a:lvl1pPr>
            <a:lvl2pPr marL="257183" indent="0">
              <a:buNone/>
              <a:defRPr sz="1126" b="1"/>
            </a:lvl2pPr>
            <a:lvl3pPr marL="514365" indent="0">
              <a:buNone/>
              <a:defRPr sz="1014" b="1"/>
            </a:lvl3pPr>
            <a:lvl4pPr marL="771548" indent="0">
              <a:buNone/>
              <a:defRPr sz="900" b="1"/>
            </a:lvl4pPr>
            <a:lvl5pPr marL="1028733" indent="0">
              <a:buNone/>
              <a:defRPr sz="900" b="1"/>
            </a:lvl5pPr>
            <a:lvl6pPr marL="1285915" indent="0">
              <a:buNone/>
              <a:defRPr sz="900" b="1"/>
            </a:lvl6pPr>
            <a:lvl7pPr marL="1543098" indent="0">
              <a:buNone/>
              <a:defRPr sz="900" b="1"/>
            </a:lvl7pPr>
            <a:lvl8pPr marL="1800281" indent="0">
              <a:buNone/>
              <a:defRPr sz="900" b="1"/>
            </a:lvl8pPr>
            <a:lvl9pPr marL="2057464"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0737CCA1-B97E-4284-AC4D-766C34EBAD84}"/>
              </a:ext>
            </a:extLst>
          </p:cNvPr>
          <p:cNvSpPr>
            <a:spLocks noGrp="1"/>
          </p:cNvSpPr>
          <p:nvPr>
            <p:ph sz="quarter" idx="4"/>
          </p:nvPr>
        </p:nvSpPr>
        <p:spPr>
          <a:xfrm>
            <a:off x="6480812" y="3507108"/>
            <a:ext cx="5442347" cy="5158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7B46A94C-F291-4E9E-A87A-EF0BDEDBA46D}"/>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8" name="Footer Placeholder 7">
            <a:extLst>
              <a:ext uri="{FF2B5EF4-FFF2-40B4-BE49-F238E27FC236}">
                <a16:creationId xmlns:a16="http://schemas.microsoft.com/office/drawing/2014/main" id="{A18864DA-1775-4F7A-A35D-D1A4C81A9534}"/>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6FE01FB2-AF8A-4452-AD9A-A1B85F5C258D}"/>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1819254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1BA77-0AEF-444A-A9B8-175F58AC02C6}"/>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B60ADB4-518D-485C-88C0-24133043BEE8}"/>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4" name="Footer Placeholder 3">
            <a:extLst>
              <a:ext uri="{FF2B5EF4-FFF2-40B4-BE49-F238E27FC236}">
                <a16:creationId xmlns:a16="http://schemas.microsoft.com/office/drawing/2014/main" id="{CE5D0ACE-A731-422D-8922-B728F7F36BDD}"/>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2AB5D7B6-3ECD-40A8-9860-CD15BEF41AE6}"/>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1299304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10A600-5290-4818-A09A-7D069BC83BAA}"/>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3" name="Footer Placeholder 2">
            <a:extLst>
              <a:ext uri="{FF2B5EF4-FFF2-40B4-BE49-F238E27FC236}">
                <a16:creationId xmlns:a16="http://schemas.microsoft.com/office/drawing/2014/main" id="{47787949-F2F3-4603-B34F-9C859475F41A}"/>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7D76F68-4E4D-4C51-A7EA-4D70D02274E3}"/>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4597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E2909-8013-44AC-B0F5-0EEEAC2ACC5A}"/>
              </a:ext>
            </a:extLst>
          </p:cNvPr>
          <p:cNvSpPr>
            <a:spLocks noGrp="1"/>
          </p:cNvSpPr>
          <p:nvPr>
            <p:ph type="title"/>
          </p:nvPr>
        </p:nvSpPr>
        <p:spPr>
          <a:xfrm>
            <a:off x="881783" y="640080"/>
            <a:ext cx="4128848" cy="2240280"/>
          </a:xfrm>
        </p:spPr>
        <p:txBody>
          <a:bodyPr anchor="b"/>
          <a:lstStyle>
            <a:lvl1pPr>
              <a:defRPr sz="1799"/>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D0184560-44CD-40D8-AF60-4FD6E6C61B93}"/>
              </a:ext>
            </a:extLst>
          </p:cNvPr>
          <p:cNvSpPr>
            <a:spLocks noGrp="1"/>
          </p:cNvSpPr>
          <p:nvPr>
            <p:ph idx="1"/>
          </p:nvPr>
        </p:nvSpPr>
        <p:spPr>
          <a:xfrm>
            <a:off x="5442348" y="1382400"/>
            <a:ext cx="6480811" cy="6823075"/>
          </a:xfrm>
        </p:spPr>
        <p:txBody>
          <a:bodyPr/>
          <a:lstStyle>
            <a:lvl1pPr>
              <a:defRPr sz="1799"/>
            </a:lvl1pPr>
            <a:lvl2pPr>
              <a:defRPr sz="1575"/>
            </a:lvl2pPr>
            <a:lvl3pPr>
              <a:defRPr sz="1351"/>
            </a:lvl3pPr>
            <a:lvl4pPr>
              <a:defRPr sz="1126"/>
            </a:lvl4pPr>
            <a:lvl5pPr>
              <a:defRPr sz="1126"/>
            </a:lvl5pPr>
            <a:lvl6pPr>
              <a:defRPr sz="1126"/>
            </a:lvl6pPr>
            <a:lvl7pPr>
              <a:defRPr sz="1126"/>
            </a:lvl7pPr>
            <a:lvl8pPr>
              <a:defRPr sz="1126"/>
            </a:lvl8pPr>
            <a:lvl9pPr>
              <a:defRPr sz="11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7BA41033-E032-4E99-9946-64EF4F7BA6A0}"/>
              </a:ext>
            </a:extLst>
          </p:cNvPr>
          <p:cNvSpPr>
            <a:spLocks noGrp="1"/>
          </p:cNvSpPr>
          <p:nvPr>
            <p:ph type="body" sz="half" idx="2"/>
          </p:nvPr>
        </p:nvSpPr>
        <p:spPr>
          <a:xfrm>
            <a:off x="881783" y="2880361"/>
            <a:ext cx="4128848" cy="5336223"/>
          </a:xfrm>
        </p:spPr>
        <p:txBody>
          <a:bodyPr/>
          <a:lstStyle>
            <a:lvl1pPr marL="0" indent="0">
              <a:buNone/>
              <a:defRPr sz="900"/>
            </a:lvl1pPr>
            <a:lvl2pPr marL="257183" indent="0">
              <a:buNone/>
              <a:defRPr sz="788"/>
            </a:lvl2pPr>
            <a:lvl3pPr marL="514365" indent="0">
              <a:buNone/>
              <a:defRPr sz="676"/>
            </a:lvl3pPr>
            <a:lvl4pPr marL="771548" indent="0">
              <a:buNone/>
              <a:defRPr sz="564"/>
            </a:lvl4pPr>
            <a:lvl5pPr marL="1028733" indent="0">
              <a:buNone/>
              <a:defRPr sz="564"/>
            </a:lvl5pPr>
            <a:lvl6pPr marL="1285915" indent="0">
              <a:buNone/>
              <a:defRPr sz="564"/>
            </a:lvl6pPr>
            <a:lvl7pPr marL="1543098" indent="0">
              <a:buNone/>
              <a:defRPr sz="564"/>
            </a:lvl7pPr>
            <a:lvl8pPr marL="1800281" indent="0">
              <a:buNone/>
              <a:defRPr sz="564"/>
            </a:lvl8pPr>
            <a:lvl9pPr marL="2057464" indent="0">
              <a:buNone/>
              <a:defRPr sz="564"/>
            </a:lvl9pPr>
          </a:lstStyle>
          <a:p>
            <a:pPr lvl="0"/>
            <a:r>
              <a:rPr lang="en-US"/>
              <a:t>Click to edit Master text styles</a:t>
            </a:r>
          </a:p>
        </p:txBody>
      </p:sp>
      <p:sp>
        <p:nvSpPr>
          <p:cNvPr id="5" name="Date Placeholder 4">
            <a:extLst>
              <a:ext uri="{FF2B5EF4-FFF2-40B4-BE49-F238E27FC236}">
                <a16:creationId xmlns:a16="http://schemas.microsoft.com/office/drawing/2014/main" id="{DA3F1552-F8E5-4DAB-A72E-77FE15734D66}"/>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6" name="Footer Placeholder 5">
            <a:extLst>
              <a:ext uri="{FF2B5EF4-FFF2-40B4-BE49-F238E27FC236}">
                <a16:creationId xmlns:a16="http://schemas.microsoft.com/office/drawing/2014/main" id="{CD166B2C-1F6E-4B26-8240-BC587619A07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B0A4423-ABC3-499E-A03E-0C1EFEA9EB3C}"/>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3914380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A87F-83BC-4D90-9B6F-B359797B9B56}"/>
              </a:ext>
            </a:extLst>
          </p:cNvPr>
          <p:cNvSpPr>
            <a:spLocks noGrp="1"/>
          </p:cNvSpPr>
          <p:nvPr>
            <p:ph type="title"/>
          </p:nvPr>
        </p:nvSpPr>
        <p:spPr>
          <a:xfrm>
            <a:off x="881783" y="640080"/>
            <a:ext cx="4128848" cy="2240280"/>
          </a:xfrm>
        </p:spPr>
        <p:txBody>
          <a:bodyPr anchor="b"/>
          <a:lstStyle>
            <a:lvl1pPr>
              <a:defRPr sz="1799"/>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C7DF9D38-62FA-44F6-AFBF-02B3AFA20402}"/>
              </a:ext>
            </a:extLst>
          </p:cNvPr>
          <p:cNvSpPr>
            <a:spLocks noGrp="1"/>
          </p:cNvSpPr>
          <p:nvPr>
            <p:ph type="pic" idx="1"/>
          </p:nvPr>
        </p:nvSpPr>
        <p:spPr>
          <a:xfrm>
            <a:off x="5442348" y="1382400"/>
            <a:ext cx="6480811" cy="6823075"/>
          </a:xfrm>
        </p:spPr>
        <p:txBody>
          <a:bodyPr/>
          <a:lstStyle>
            <a:lvl1pPr marL="0" indent="0">
              <a:buNone/>
              <a:defRPr sz="1799"/>
            </a:lvl1pPr>
            <a:lvl2pPr marL="257183" indent="0">
              <a:buNone/>
              <a:defRPr sz="1575"/>
            </a:lvl2pPr>
            <a:lvl3pPr marL="514365" indent="0">
              <a:buNone/>
              <a:defRPr sz="1351"/>
            </a:lvl3pPr>
            <a:lvl4pPr marL="771548" indent="0">
              <a:buNone/>
              <a:defRPr sz="1126"/>
            </a:lvl4pPr>
            <a:lvl5pPr marL="1028733" indent="0">
              <a:buNone/>
              <a:defRPr sz="1126"/>
            </a:lvl5pPr>
            <a:lvl6pPr marL="1285915" indent="0">
              <a:buNone/>
              <a:defRPr sz="1126"/>
            </a:lvl6pPr>
            <a:lvl7pPr marL="1543098" indent="0">
              <a:buNone/>
              <a:defRPr sz="1126"/>
            </a:lvl7pPr>
            <a:lvl8pPr marL="1800281" indent="0">
              <a:buNone/>
              <a:defRPr sz="1126"/>
            </a:lvl8pPr>
            <a:lvl9pPr marL="2057464" indent="0">
              <a:buNone/>
              <a:defRPr sz="1126"/>
            </a:lvl9pPr>
          </a:lstStyle>
          <a:p>
            <a:r>
              <a:rPr lang="en-US"/>
              <a:t>Click icon to add picture</a:t>
            </a:r>
            <a:endParaRPr lang="en-AU"/>
          </a:p>
        </p:txBody>
      </p:sp>
      <p:sp>
        <p:nvSpPr>
          <p:cNvPr id="4" name="Text Placeholder 3">
            <a:extLst>
              <a:ext uri="{FF2B5EF4-FFF2-40B4-BE49-F238E27FC236}">
                <a16:creationId xmlns:a16="http://schemas.microsoft.com/office/drawing/2014/main" id="{92CDBBBD-3DD0-4D68-AE3D-EBDEE02079C2}"/>
              </a:ext>
            </a:extLst>
          </p:cNvPr>
          <p:cNvSpPr>
            <a:spLocks noGrp="1"/>
          </p:cNvSpPr>
          <p:nvPr>
            <p:ph type="body" sz="half" idx="2"/>
          </p:nvPr>
        </p:nvSpPr>
        <p:spPr>
          <a:xfrm>
            <a:off x="881783" y="2880361"/>
            <a:ext cx="4128848" cy="5336223"/>
          </a:xfrm>
        </p:spPr>
        <p:txBody>
          <a:bodyPr/>
          <a:lstStyle>
            <a:lvl1pPr marL="0" indent="0">
              <a:buNone/>
              <a:defRPr sz="900"/>
            </a:lvl1pPr>
            <a:lvl2pPr marL="257183" indent="0">
              <a:buNone/>
              <a:defRPr sz="788"/>
            </a:lvl2pPr>
            <a:lvl3pPr marL="514365" indent="0">
              <a:buNone/>
              <a:defRPr sz="676"/>
            </a:lvl3pPr>
            <a:lvl4pPr marL="771548" indent="0">
              <a:buNone/>
              <a:defRPr sz="564"/>
            </a:lvl4pPr>
            <a:lvl5pPr marL="1028733" indent="0">
              <a:buNone/>
              <a:defRPr sz="564"/>
            </a:lvl5pPr>
            <a:lvl6pPr marL="1285915" indent="0">
              <a:buNone/>
              <a:defRPr sz="564"/>
            </a:lvl6pPr>
            <a:lvl7pPr marL="1543098" indent="0">
              <a:buNone/>
              <a:defRPr sz="564"/>
            </a:lvl7pPr>
            <a:lvl8pPr marL="1800281" indent="0">
              <a:buNone/>
              <a:defRPr sz="564"/>
            </a:lvl8pPr>
            <a:lvl9pPr marL="2057464" indent="0">
              <a:buNone/>
              <a:defRPr sz="564"/>
            </a:lvl9pPr>
          </a:lstStyle>
          <a:p>
            <a:pPr lvl="0"/>
            <a:r>
              <a:rPr lang="en-US"/>
              <a:t>Click to edit Master text styles</a:t>
            </a:r>
          </a:p>
        </p:txBody>
      </p:sp>
      <p:sp>
        <p:nvSpPr>
          <p:cNvPr id="5" name="Date Placeholder 4">
            <a:extLst>
              <a:ext uri="{FF2B5EF4-FFF2-40B4-BE49-F238E27FC236}">
                <a16:creationId xmlns:a16="http://schemas.microsoft.com/office/drawing/2014/main" id="{EA205A4D-2FC1-45B2-B2B1-8C9AE60F941B}"/>
              </a:ext>
            </a:extLst>
          </p:cNvPr>
          <p:cNvSpPr>
            <a:spLocks noGrp="1"/>
          </p:cNvSpPr>
          <p:nvPr>
            <p:ph type="dt" sz="half" idx="10"/>
          </p:nvPr>
        </p:nvSpPr>
        <p:spPr/>
        <p:txBody>
          <a:bodyPr/>
          <a:lstStyle/>
          <a:p>
            <a:fld id="{651D45A1-6DF4-4499-9731-057F2F3E56A9}" type="datetimeFigureOut">
              <a:rPr lang="en-AU" smtClean="0"/>
              <a:t>6/10/2021</a:t>
            </a:fld>
            <a:endParaRPr lang="en-AU"/>
          </a:p>
        </p:txBody>
      </p:sp>
      <p:sp>
        <p:nvSpPr>
          <p:cNvPr id="6" name="Footer Placeholder 5">
            <a:extLst>
              <a:ext uri="{FF2B5EF4-FFF2-40B4-BE49-F238E27FC236}">
                <a16:creationId xmlns:a16="http://schemas.microsoft.com/office/drawing/2014/main" id="{4FF04362-A2AA-45A3-81C1-EC1B6FEBDDA3}"/>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BB048A3-D220-436D-96B9-B5048CEBBB14}"/>
              </a:ext>
            </a:extLst>
          </p:cNvPr>
          <p:cNvSpPr>
            <a:spLocks noGrp="1"/>
          </p:cNvSpPr>
          <p:nvPr>
            <p:ph type="sldNum" sz="quarter" idx="12"/>
          </p:nvPr>
        </p:nvSpPr>
        <p:spPr/>
        <p:txBody>
          <a:bodyPr/>
          <a:lstStyle/>
          <a:p>
            <a:fld id="{2013EFF3-7571-49F4-9F40-EE85C21474DF}" type="slidenum">
              <a:rPr lang="en-AU" smtClean="0"/>
              <a:t>‹#›</a:t>
            </a:fld>
            <a:endParaRPr lang="en-AU"/>
          </a:p>
        </p:txBody>
      </p:sp>
    </p:spTree>
    <p:extLst>
      <p:ext uri="{BB962C8B-B14F-4D97-AF65-F5344CB8AC3E}">
        <p14:creationId xmlns:p14="http://schemas.microsoft.com/office/powerpoint/2010/main" val="1544860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079824-023B-4CD8-9676-7B056F20AC5C}"/>
              </a:ext>
            </a:extLst>
          </p:cNvPr>
          <p:cNvSpPr>
            <a:spLocks noGrp="1"/>
          </p:cNvSpPr>
          <p:nvPr>
            <p:ph type="title"/>
          </p:nvPr>
        </p:nvSpPr>
        <p:spPr>
          <a:xfrm>
            <a:off x="880112" y="511177"/>
            <a:ext cx="11041380" cy="1855788"/>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491532E-58E1-4D1A-8298-426E6576F6D7}"/>
              </a:ext>
            </a:extLst>
          </p:cNvPr>
          <p:cNvSpPr>
            <a:spLocks noGrp="1"/>
          </p:cNvSpPr>
          <p:nvPr>
            <p:ph type="body" idx="1"/>
          </p:nvPr>
        </p:nvSpPr>
        <p:spPr>
          <a:xfrm>
            <a:off x="880112" y="2555875"/>
            <a:ext cx="11041380" cy="60918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6FFDDDE-36CC-409C-8BC0-EA92441F5494}"/>
              </a:ext>
            </a:extLst>
          </p:cNvPr>
          <p:cNvSpPr>
            <a:spLocks noGrp="1"/>
          </p:cNvSpPr>
          <p:nvPr>
            <p:ph type="dt" sz="half" idx="2"/>
          </p:nvPr>
        </p:nvSpPr>
        <p:spPr>
          <a:xfrm>
            <a:off x="880111" y="8898895"/>
            <a:ext cx="2880360" cy="511175"/>
          </a:xfrm>
          <a:prstGeom prst="rect">
            <a:avLst/>
          </a:prstGeom>
        </p:spPr>
        <p:txBody>
          <a:bodyPr vert="horz" lIns="91440" tIns="45720" rIns="91440" bIns="45720" rtlCol="0" anchor="ctr"/>
          <a:lstStyle>
            <a:lvl1pPr algn="l">
              <a:defRPr sz="676">
                <a:solidFill>
                  <a:schemeClr val="tx1">
                    <a:tint val="75000"/>
                  </a:schemeClr>
                </a:solidFill>
              </a:defRPr>
            </a:lvl1pPr>
          </a:lstStyle>
          <a:p>
            <a:fld id="{651D45A1-6DF4-4499-9731-057F2F3E56A9}" type="datetimeFigureOut">
              <a:rPr lang="en-AU" smtClean="0"/>
              <a:t>6/10/2021</a:t>
            </a:fld>
            <a:endParaRPr lang="en-AU"/>
          </a:p>
        </p:txBody>
      </p:sp>
      <p:sp>
        <p:nvSpPr>
          <p:cNvPr id="5" name="Footer Placeholder 4">
            <a:extLst>
              <a:ext uri="{FF2B5EF4-FFF2-40B4-BE49-F238E27FC236}">
                <a16:creationId xmlns:a16="http://schemas.microsoft.com/office/drawing/2014/main" id="{835F3BAA-D012-400E-947D-C6E42AC68366}"/>
              </a:ext>
            </a:extLst>
          </p:cNvPr>
          <p:cNvSpPr>
            <a:spLocks noGrp="1"/>
          </p:cNvSpPr>
          <p:nvPr>
            <p:ph type="ftr" sz="quarter" idx="3"/>
          </p:nvPr>
        </p:nvSpPr>
        <p:spPr>
          <a:xfrm>
            <a:off x="4240532" y="8898895"/>
            <a:ext cx="4320540" cy="511175"/>
          </a:xfrm>
          <a:prstGeom prst="rect">
            <a:avLst/>
          </a:prstGeom>
        </p:spPr>
        <p:txBody>
          <a:bodyPr vert="horz" lIns="91440" tIns="45720" rIns="91440" bIns="45720" rtlCol="0" anchor="ctr"/>
          <a:lstStyle>
            <a:lvl1pPr algn="ctr">
              <a:defRPr sz="676">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C3CD274-563B-4B99-885D-8D11A36CD3E6}"/>
              </a:ext>
            </a:extLst>
          </p:cNvPr>
          <p:cNvSpPr>
            <a:spLocks noGrp="1"/>
          </p:cNvSpPr>
          <p:nvPr>
            <p:ph type="sldNum" sz="quarter" idx="4"/>
          </p:nvPr>
        </p:nvSpPr>
        <p:spPr>
          <a:xfrm>
            <a:off x="9041131" y="8898895"/>
            <a:ext cx="2880360" cy="511175"/>
          </a:xfrm>
          <a:prstGeom prst="rect">
            <a:avLst/>
          </a:prstGeom>
        </p:spPr>
        <p:txBody>
          <a:bodyPr vert="horz" lIns="91440" tIns="45720" rIns="91440" bIns="45720" rtlCol="0" anchor="ctr"/>
          <a:lstStyle>
            <a:lvl1pPr algn="r">
              <a:defRPr sz="676">
                <a:solidFill>
                  <a:schemeClr val="tx1">
                    <a:tint val="75000"/>
                  </a:schemeClr>
                </a:solidFill>
              </a:defRPr>
            </a:lvl1pPr>
          </a:lstStyle>
          <a:p>
            <a:fld id="{2013EFF3-7571-49F4-9F40-EE85C21474DF}" type="slidenum">
              <a:rPr lang="en-AU" smtClean="0"/>
              <a:t>‹#›</a:t>
            </a:fld>
            <a:endParaRPr lang="en-AU"/>
          </a:p>
        </p:txBody>
      </p:sp>
    </p:spTree>
    <p:extLst>
      <p:ext uri="{BB962C8B-B14F-4D97-AF65-F5344CB8AC3E}">
        <p14:creationId xmlns:p14="http://schemas.microsoft.com/office/powerpoint/2010/main" val="251105067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14365" rtl="0" eaLnBrk="1" latinLnBrk="0" hangingPunct="1">
        <a:lnSpc>
          <a:spcPct val="90000"/>
        </a:lnSpc>
        <a:spcBef>
          <a:spcPct val="0"/>
        </a:spcBef>
        <a:buNone/>
        <a:defRPr sz="2475"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28591" indent="-128591" algn="l" defTabSz="514365" rtl="0" eaLnBrk="1" latinLnBrk="0" hangingPunct="1">
        <a:lnSpc>
          <a:spcPct val="90000"/>
        </a:lnSpc>
        <a:spcBef>
          <a:spcPts val="564"/>
        </a:spcBef>
        <a:buFont typeface="Arial" panose="020B0604020202020204" pitchFamily="34" charset="0"/>
        <a:buChar char="•"/>
        <a:defRPr sz="1575" kern="1200">
          <a:solidFill>
            <a:schemeClr val="tx1"/>
          </a:solidFill>
          <a:latin typeface="+mn-lt"/>
          <a:ea typeface="+mn-ea"/>
          <a:cs typeface="+mn-cs"/>
        </a:defRPr>
      </a:lvl1pPr>
      <a:lvl2pPr marL="385776" indent="-128591" algn="l" defTabSz="514365"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2959" indent="-128591" algn="l" defTabSz="514365"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141"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4pPr>
      <a:lvl5pPr marL="1157324"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5pPr>
      <a:lvl6pPr marL="1414507"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6pPr>
      <a:lvl7pPr marL="1671690"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7pPr>
      <a:lvl8pPr marL="1928872"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8pPr>
      <a:lvl9pPr marL="2186057" indent="-128591" algn="l" defTabSz="514365" rtl="0" eaLnBrk="1" latinLnBrk="0" hangingPunct="1">
        <a:lnSpc>
          <a:spcPct val="90000"/>
        </a:lnSpc>
        <a:spcBef>
          <a:spcPts val="282"/>
        </a:spcBef>
        <a:buFont typeface="Arial" panose="020B0604020202020204" pitchFamily="34" charset="0"/>
        <a:buChar char="•"/>
        <a:defRPr sz="1014" kern="1200">
          <a:solidFill>
            <a:schemeClr val="tx1"/>
          </a:solidFill>
          <a:latin typeface="+mn-lt"/>
          <a:ea typeface="+mn-ea"/>
          <a:cs typeface="+mn-cs"/>
        </a:defRPr>
      </a:lvl9pPr>
    </p:bodyStyle>
    <p:otherStyle>
      <a:defPPr>
        <a:defRPr lang="en-US"/>
      </a:defPPr>
      <a:lvl1pPr marL="0" algn="l" defTabSz="514365" rtl="0" eaLnBrk="1" latinLnBrk="0" hangingPunct="1">
        <a:defRPr sz="1014" kern="1200">
          <a:solidFill>
            <a:schemeClr val="tx1"/>
          </a:solidFill>
          <a:latin typeface="+mn-lt"/>
          <a:ea typeface="+mn-ea"/>
          <a:cs typeface="+mn-cs"/>
        </a:defRPr>
      </a:lvl1pPr>
      <a:lvl2pPr marL="257183" algn="l" defTabSz="514365" rtl="0" eaLnBrk="1" latinLnBrk="0" hangingPunct="1">
        <a:defRPr sz="1014" kern="1200">
          <a:solidFill>
            <a:schemeClr val="tx1"/>
          </a:solidFill>
          <a:latin typeface="+mn-lt"/>
          <a:ea typeface="+mn-ea"/>
          <a:cs typeface="+mn-cs"/>
        </a:defRPr>
      </a:lvl2pPr>
      <a:lvl3pPr marL="514365" algn="l" defTabSz="514365" rtl="0" eaLnBrk="1" latinLnBrk="0" hangingPunct="1">
        <a:defRPr sz="1014" kern="1200">
          <a:solidFill>
            <a:schemeClr val="tx1"/>
          </a:solidFill>
          <a:latin typeface="+mn-lt"/>
          <a:ea typeface="+mn-ea"/>
          <a:cs typeface="+mn-cs"/>
        </a:defRPr>
      </a:lvl3pPr>
      <a:lvl4pPr marL="771548" algn="l" defTabSz="514365" rtl="0" eaLnBrk="1" latinLnBrk="0" hangingPunct="1">
        <a:defRPr sz="1014" kern="1200">
          <a:solidFill>
            <a:schemeClr val="tx1"/>
          </a:solidFill>
          <a:latin typeface="+mn-lt"/>
          <a:ea typeface="+mn-ea"/>
          <a:cs typeface="+mn-cs"/>
        </a:defRPr>
      </a:lvl4pPr>
      <a:lvl5pPr marL="1028733" algn="l" defTabSz="514365" rtl="0" eaLnBrk="1" latinLnBrk="0" hangingPunct="1">
        <a:defRPr sz="1014" kern="1200">
          <a:solidFill>
            <a:schemeClr val="tx1"/>
          </a:solidFill>
          <a:latin typeface="+mn-lt"/>
          <a:ea typeface="+mn-ea"/>
          <a:cs typeface="+mn-cs"/>
        </a:defRPr>
      </a:lvl5pPr>
      <a:lvl6pPr marL="1285915" algn="l" defTabSz="514365" rtl="0" eaLnBrk="1" latinLnBrk="0" hangingPunct="1">
        <a:defRPr sz="1014" kern="1200">
          <a:solidFill>
            <a:schemeClr val="tx1"/>
          </a:solidFill>
          <a:latin typeface="+mn-lt"/>
          <a:ea typeface="+mn-ea"/>
          <a:cs typeface="+mn-cs"/>
        </a:defRPr>
      </a:lvl6pPr>
      <a:lvl7pPr marL="1543098" algn="l" defTabSz="514365" rtl="0" eaLnBrk="1" latinLnBrk="0" hangingPunct="1">
        <a:defRPr sz="1014" kern="1200">
          <a:solidFill>
            <a:schemeClr val="tx1"/>
          </a:solidFill>
          <a:latin typeface="+mn-lt"/>
          <a:ea typeface="+mn-ea"/>
          <a:cs typeface="+mn-cs"/>
        </a:defRPr>
      </a:lvl7pPr>
      <a:lvl8pPr marL="1800281" algn="l" defTabSz="514365" rtl="0" eaLnBrk="1" latinLnBrk="0" hangingPunct="1">
        <a:defRPr sz="1014" kern="1200">
          <a:solidFill>
            <a:schemeClr val="tx1"/>
          </a:solidFill>
          <a:latin typeface="+mn-lt"/>
          <a:ea typeface="+mn-ea"/>
          <a:cs typeface="+mn-cs"/>
        </a:defRPr>
      </a:lvl8pPr>
      <a:lvl9pPr marL="2057464" algn="l" defTabSz="514365" rtl="0" eaLnBrk="1" latinLnBrk="0" hangingPunct="1">
        <a:defRPr sz="101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a:extLst>
              <a:ext uri="{FF2B5EF4-FFF2-40B4-BE49-F238E27FC236}">
                <a16:creationId xmlns:a16="http://schemas.microsoft.com/office/drawing/2014/main" id="{F925FF29-3ECC-43F7-9B6E-1AC72A479480}"/>
              </a:ext>
            </a:extLst>
          </p:cNvPr>
          <p:cNvSpPr>
            <a:spLocks noChangeArrowheads="1"/>
          </p:cNvSpPr>
          <p:nvPr/>
        </p:nvSpPr>
        <p:spPr bwMode="auto">
          <a:xfrm>
            <a:off x="879470" y="484721"/>
            <a:ext cx="63998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2400" b="1" i="0" u="none" strike="noStrike" cap="none" normalizeH="0" baseline="0" dirty="0">
                <a:ln>
                  <a:noFill/>
                </a:ln>
                <a:solidFill>
                  <a:schemeClr val="bg1"/>
                </a:solidFill>
                <a:effectLst/>
                <a:latin typeface="+mj-lt"/>
                <a:ea typeface="Times New Roman" panose="02020603050405020304" pitchFamily="18" charset="0"/>
                <a:cs typeface="Calibri" panose="020F0502020204030204" pitchFamily="34" charset="0"/>
              </a:rPr>
              <a:t>Communities of Excellence—Project Logic Model</a:t>
            </a:r>
            <a:endParaRPr kumimoji="0" lang="en-AU" altLang="en-US" sz="1050" b="0" i="0" u="none" strike="noStrike" cap="none" normalizeH="0" baseline="0" dirty="0">
              <a:ln>
                <a:noFill/>
              </a:ln>
              <a:solidFill>
                <a:schemeClr val="bg1"/>
              </a:solidFill>
              <a:effectLst/>
              <a:latin typeface="+mj-lt"/>
            </a:endParaRPr>
          </a:p>
        </p:txBody>
      </p:sp>
      <p:sp>
        <p:nvSpPr>
          <p:cNvPr id="15" name="Rectangle 6">
            <a:extLst>
              <a:ext uri="{FF2B5EF4-FFF2-40B4-BE49-F238E27FC236}">
                <a16:creationId xmlns:a16="http://schemas.microsoft.com/office/drawing/2014/main" id="{58DAB96C-7B53-482B-B7E6-CF3C385567BC}"/>
              </a:ext>
            </a:extLst>
          </p:cNvPr>
          <p:cNvSpPr>
            <a:spLocks noChangeArrowheads="1"/>
          </p:cNvSpPr>
          <p:nvPr/>
        </p:nvSpPr>
        <p:spPr bwMode="auto">
          <a:xfrm>
            <a:off x="879470" y="1219408"/>
            <a:ext cx="11042649"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defTabSz="514365" eaLnBrk="1" fontAlgn="auto" hangingPunct="1">
              <a:spcBef>
                <a:spcPts val="0"/>
              </a:spcBef>
              <a:spcAft>
                <a:spcPts val="600"/>
              </a:spcAft>
              <a:tabLst/>
              <a:defRPr/>
            </a:pPr>
            <a:r>
              <a:rPr lang="en-AU" altLang="en-US" sz="1400" b="1" i="1" dirty="0">
                <a:solidFill>
                  <a:srgbClr val="1E6DB6"/>
                </a:solidFill>
                <a:latin typeface="Calibri Light" panose="020F0302020204030204" pitchFamily="34" charset="0"/>
                <a:cs typeface="Times New Roman" panose="02020603050405020304" pitchFamily="18" charset="0"/>
              </a:rPr>
              <a:t>Why create a Project Logic Model?</a:t>
            </a:r>
            <a:endParaRPr lang="en-AU" altLang="en-US" sz="1400" i="1" dirty="0">
              <a:solidFill>
                <a:srgbClr val="1E6DB6"/>
              </a:solidFill>
              <a:latin typeface="Calibri Light" panose="020F0302020204030204" pitchFamily="34" charset="0"/>
              <a:cs typeface="Times New Roman" panose="02020603050405020304" pitchFamily="18" charset="0"/>
            </a:endParaRPr>
          </a:p>
          <a:p>
            <a:pPr defTabSz="514365" eaLnBrk="1" fontAlgn="auto" hangingPunct="1">
              <a:spcBef>
                <a:spcPts val="0"/>
              </a:spcBef>
              <a:spcAft>
                <a:spcPts val="600"/>
              </a:spcAft>
              <a:tabLst/>
              <a:defRPr/>
            </a:pPr>
            <a:r>
              <a:rPr lang="en-AU" altLang="en-US" sz="1400" i="1" dirty="0">
                <a:solidFill>
                  <a:srgbClr val="1E6DB6"/>
                </a:solidFill>
                <a:latin typeface="Calibri Light" panose="020F0302020204030204" pitchFamily="34" charset="0"/>
                <a:cs typeface="Times New Roman" panose="02020603050405020304" pitchFamily="18" charset="0"/>
              </a:rPr>
              <a:t>A Project Logic Model is an end-to-end view of your project, mapping out your </a:t>
            </a:r>
            <a:r>
              <a:rPr lang="en-AU" altLang="en-US" sz="1400" b="1" i="1" dirty="0">
                <a:solidFill>
                  <a:srgbClr val="1E6DB6"/>
                </a:solidFill>
                <a:latin typeface="Calibri Light" panose="020F0302020204030204" pitchFamily="34" charset="0"/>
                <a:cs typeface="Times New Roman" panose="02020603050405020304" pitchFamily="18" charset="0"/>
              </a:rPr>
              <a:t>inputs </a:t>
            </a:r>
            <a:r>
              <a:rPr lang="en-AU" altLang="en-US" sz="1400" i="1" dirty="0">
                <a:solidFill>
                  <a:srgbClr val="1E6DB6"/>
                </a:solidFill>
                <a:latin typeface="Calibri Light" panose="020F0302020204030204" pitchFamily="34" charset="0"/>
                <a:cs typeface="Times New Roman" panose="02020603050405020304" pitchFamily="18" charset="0"/>
              </a:rPr>
              <a:t>(the resources going into the project), </a:t>
            </a:r>
            <a:r>
              <a:rPr lang="en-AU" altLang="en-US" sz="1400" b="1" i="1" dirty="0">
                <a:solidFill>
                  <a:srgbClr val="1E6DB6"/>
                </a:solidFill>
                <a:latin typeface="Calibri Light" panose="020F0302020204030204" pitchFamily="34" charset="0"/>
                <a:cs typeface="Times New Roman" panose="02020603050405020304" pitchFamily="18" charset="0"/>
              </a:rPr>
              <a:t>activities</a:t>
            </a:r>
            <a:r>
              <a:rPr lang="en-AU" altLang="en-US" sz="1400" i="1" dirty="0">
                <a:solidFill>
                  <a:srgbClr val="1E6DB6"/>
                </a:solidFill>
                <a:latin typeface="Calibri Light" panose="020F0302020204030204" pitchFamily="34" charset="0"/>
                <a:cs typeface="Times New Roman" panose="02020603050405020304" pitchFamily="18" charset="0"/>
              </a:rPr>
              <a:t> (actions and work to produce specific outputs), </a:t>
            </a:r>
            <a:r>
              <a:rPr lang="en-AU" altLang="en-US" sz="1400" b="1" i="1" dirty="0">
                <a:solidFill>
                  <a:srgbClr val="1E6DB6"/>
                </a:solidFill>
                <a:latin typeface="Calibri Light" panose="020F0302020204030204" pitchFamily="34" charset="0"/>
                <a:cs typeface="Times New Roman" panose="02020603050405020304" pitchFamily="18" charset="0"/>
              </a:rPr>
              <a:t>outputs</a:t>
            </a:r>
            <a:r>
              <a:rPr lang="en-AU" altLang="en-US" sz="1400" i="1" dirty="0">
                <a:solidFill>
                  <a:srgbClr val="1E6DB6"/>
                </a:solidFill>
                <a:latin typeface="Calibri Light" panose="020F0302020204030204" pitchFamily="34" charset="0"/>
                <a:cs typeface="Times New Roman" panose="02020603050405020304" pitchFamily="18" charset="0"/>
              </a:rPr>
              <a:t> (immediate results of the activities), </a:t>
            </a:r>
            <a:r>
              <a:rPr lang="en-AU" altLang="en-US" sz="1400" b="1" i="1" dirty="0">
                <a:solidFill>
                  <a:srgbClr val="1E6DB6"/>
                </a:solidFill>
                <a:latin typeface="Calibri Light" panose="020F0302020204030204" pitchFamily="34" charset="0"/>
                <a:cs typeface="Times New Roman" panose="02020603050405020304" pitchFamily="18" charset="0"/>
              </a:rPr>
              <a:t>outcomes</a:t>
            </a:r>
            <a:r>
              <a:rPr lang="en-AU" altLang="en-US" sz="1400" i="1" dirty="0">
                <a:solidFill>
                  <a:srgbClr val="1E6DB6"/>
                </a:solidFill>
                <a:latin typeface="Calibri Light" panose="020F0302020204030204" pitchFamily="34" charset="0"/>
                <a:cs typeface="Times New Roman" panose="02020603050405020304" pitchFamily="18" charset="0"/>
              </a:rPr>
              <a:t> (short- to medium-term effects), and </a:t>
            </a:r>
            <a:r>
              <a:rPr lang="en-AU" altLang="en-US" sz="1400" b="1" i="1" dirty="0">
                <a:solidFill>
                  <a:srgbClr val="1E6DB6"/>
                </a:solidFill>
                <a:latin typeface="Calibri Light" panose="020F0302020204030204" pitchFamily="34" charset="0"/>
                <a:cs typeface="Times New Roman" panose="02020603050405020304" pitchFamily="18" charset="0"/>
              </a:rPr>
              <a:t>impacts</a:t>
            </a:r>
            <a:r>
              <a:rPr lang="en-AU" altLang="en-US" sz="1400" i="1" dirty="0">
                <a:solidFill>
                  <a:srgbClr val="1E6DB6"/>
                </a:solidFill>
                <a:latin typeface="Calibri Light" panose="020F0302020204030204" pitchFamily="34" charset="0"/>
                <a:cs typeface="Times New Roman" panose="02020603050405020304" pitchFamily="18" charset="0"/>
              </a:rPr>
              <a:t> (long-term outcomes or influence). It shows how you think the project will work so that you, your team, and stakeholders can interrogate the logic. Keeping an up-to-date project logic model also helps with onboarding new people to the project, and can help everyone keep the ‘big picture’ in mind as the project progresses. </a:t>
            </a:r>
          </a:p>
        </p:txBody>
      </p:sp>
      <p:graphicFrame>
        <p:nvGraphicFramePr>
          <p:cNvPr id="16" name="Table 15">
            <a:extLst>
              <a:ext uri="{FF2B5EF4-FFF2-40B4-BE49-F238E27FC236}">
                <a16:creationId xmlns:a16="http://schemas.microsoft.com/office/drawing/2014/main" id="{F18FEE0E-0C2F-4DC4-8BA4-6ED1CF59AFB6}"/>
              </a:ext>
            </a:extLst>
          </p:cNvPr>
          <p:cNvGraphicFramePr>
            <a:graphicFrameLocks noGrp="1"/>
          </p:cNvGraphicFramePr>
          <p:nvPr>
            <p:extLst>
              <p:ext uri="{D42A27DB-BD31-4B8C-83A1-F6EECF244321}">
                <p14:modId xmlns:p14="http://schemas.microsoft.com/office/powerpoint/2010/main" val="2830874705"/>
              </p:ext>
            </p:extLst>
          </p:nvPr>
        </p:nvGraphicFramePr>
        <p:xfrm>
          <a:off x="879470" y="4427719"/>
          <a:ext cx="11042649" cy="4659842"/>
        </p:xfrm>
        <a:graphic>
          <a:graphicData uri="http://schemas.openxmlformats.org/drawingml/2006/table">
            <a:tbl>
              <a:tblPr firstRow="1" firstCol="1" bandRow="1"/>
              <a:tblGrid>
                <a:gridCol w="1640988">
                  <a:extLst>
                    <a:ext uri="{9D8B030D-6E8A-4147-A177-3AD203B41FA5}">
                      <a16:colId xmlns:a16="http://schemas.microsoft.com/office/drawing/2014/main" val="4118800100"/>
                    </a:ext>
                  </a:extLst>
                </a:gridCol>
                <a:gridCol w="9401661">
                  <a:extLst>
                    <a:ext uri="{9D8B030D-6E8A-4147-A177-3AD203B41FA5}">
                      <a16:colId xmlns:a16="http://schemas.microsoft.com/office/drawing/2014/main" val="709704243"/>
                    </a:ext>
                  </a:extLst>
                </a:gridCol>
              </a:tblGrid>
              <a:tr h="330861">
                <a:tc>
                  <a:txBody>
                    <a:bodyPr/>
                    <a:lstStyle/>
                    <a:p>
                      <a:pPr>
                        <a:spcAft>
                          <a:spcPts val="600"/>
                        </a:spcAft>
                      </a:pPr>
                      <a:r>
                        <a:rPr lang="en-AU" sz="1400" b="1" dirty="0">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Inputs</a:t>
                      </a:r>
                      <a:endPar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resources—human, financial, material—that will go into developing your project activities. </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21981111"/>
                  </a:ext>
                </a:extLst>
              </a:tr>
              <a:tr h="1269323">
                <a:tc>
                  <a:txBody>
                    <a:bodyPr/>
                    <a:lstStyle/>
                    <a:p>
                      <a:pPr>
                        <a:spcAft>
                          <a:spcPts val="600"/>
                        </a:spcAft>
                      </a:pPr>
                      <a:r>
                        <a:rPr lang="en-AU" sz="1400" b="1" dirty="0">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Activities</a:t>
                      </a:r>
                      <a:endPar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actions or work undertaken to produce specific outputs. Activities are the specific things that you will do during the project and may be grouped under higher-order </a:t>
                      </a:r>
                      <a:r>
                        <a:rPr lang="en-AU" sz="1400" i="1"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initiatives</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 </a:t>
                      </a:r>
                    </a:p>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In </a:t>
                      </a:r>
                      <a:r>
                        <a:rPr lang="en-AU" sz="1400" b="1"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0304E_Project_Logic_Model_Example</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 you will see that, where applicable, we have grouped activities under an umbrella initiative (e.g., </a:t>
                      </a:r>
                      <a:r>
                        <a:rPr lang="en-AU" sz="1400" i="1"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Develop tailored education and comms content</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 [initiative] </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sym typeface="Wingdings" panose="05000000000000000000" pitchFamily="2" charset="2"/>
                        </a:rPr>
                        <a:t></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 </a:t>
                      </a:r>
                      <a:r>
                        <a:rPr lang="en-AU" sz="1400" i="1"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Deliver tailored My Health Record, Secure Messaging, and telehealth training and education webinar sessions to healthcare professionals</a:t>
                      </a: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 [activity])</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585698092"/>
                  </a:ext>
                </a:extLst>
              </a:tr>
              <a:tr h="575624">
                <a:tc>
                  <a:txBody>
                    <a:bodyPr/>
                    <a:lstStyle/>
                    <a:p>
                      <a:pPr>
                        <a:spcAft>
                          <a:spcPts val="600"/>
                        </a:spcAft>
                      </a:pPr>
                      <a:r>
                        <a:rPr lang="en-AU" sz="1400" b="1">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Outputs</a:t>
                      </a:r>
                      <a:endParaRPr lang="en-AU" sz="140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immediate results of your activities. These include products or services produced by, or changes resulting from, your activities. </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949105432"/>
                  </a:ext>
                </a:extLst>
              </a:tr>
              <a:tr h="251088">
                <a:tc>
                  <a:txBody>
                    <a:bodyPr/>
                    <a:lstStyle/>
                    <a:p>
                      <a:pPr>
                        <a:spcAft>
                          <a:spcPts val="600"/>
                        </a:spcAft>
                      </a:pPr>
                      <a:r>
                        <a:rPr lang="en-AU" sz="1400" b="1">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Outcomes</a:t>
                      </a:r>
                      <a:endParaRPr lang="en-AU" sz="140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(likely) achieved effects of your project outputs.</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672090532"/>
                  </a:ext>
                </a:extLst>
              </a:tr>
              <a:tr h="244092">
                <a:tc>
                  <a:txBody>
                    <a:bodyPr/>
                    <a:lstStyle/>
                    <a:p>
                      <a:pPr marL="457200">
                        <a:spcAft>
                          <a:spcPts val="600"/>
                        </a:spcAft>
                      </a:pPr>
                      <a:r>
                        <a:rPr lang="en-AU" sz="1400" b="1">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Short term</a:t>
                      </a:r>
                      <a:endParaRPr lang="en-AU" sz="140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Short-term outcomes are the effects that you expect to achieve within the scope of your project timeframe. </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52744478"/>
                  </a:ext>
                </a:extLst>
              </a:tr>
              <a:tr h="666703">
                <a:tc>
                  <a:txBody>
                    <a:bodyPr/>
                    <a:lstStyle/>
                    <a:p>
                      <a:pPr marL="457200">
                        <a:spcAft>
                          <a:spcPts val="600"/>
                        </a:spcAft>
                      </a:pPr>
                      <a:r>
                        <a:rPr lang="en-AU" sz="1400" b="1">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Medium term</a:t>
                      </a:r>
                      <a:endParaRPr lang="en-AU" sz="140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Medium-term outcomes are what you expect to happen by the end of your project, or perhaps within the first year or another predetermined follow-up. </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156002601"/>
                  </a:ext>
                </a:extLst>
              </a:tr>
              <a:tr h="1322151">
                <a:tc>
                  <a:txBody>
                    <a:bodyPr/>
                    <a:lstStyle/>
                    <a:p>
                      <a:pPr>
                        <a:spcAft>
                          <a:spcPts val="600"/>
                        </a:spcAft>
                      </a:pPr>
                      <a:r>
                        <a:rPr lang="en-AU" sz="1400" b="1" dirty="0">
                          <a:solidFill>
                            <a:srgbClr val="454545"/>
                          </a:solidFill>
                          <a:effectLst/>
                          <a:latin typeface="Calibri" panose="020F0502020204030204" pitchFamily="34" charset="0"/>
                          <a:ea typeface="Calibri Light" panose="020F0302020204030204" pitchFamily="34" charset="0"/>
                          <a:cs typeface="Times New Roman" panose="02020603050405020304" pitchFamily="18" charset="0"/>
                        </a:rPr>
                        <a:t>Impacts (Long term)</a:t>
                      </a:r>
                      <a:endPar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endParaRP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effects or influences you expect to emerge over time because of your project outputs—either directly or indirectly. Impacts may also flow on as secondary effects from other outcomes.</a:t>
                      </a:r>
                    </a:p>
                    <a:p>
                      <a:pPr>
                        <a:spcAft>
                          <a:spcPts val="600"/>
                        </a:spcAft>
                      </a:pPr>
                      <a:r>
                        <a:rPr lang="en-AU" sz="1400" dirty="0">
                          <a:solidFill>
                            <a:srgbClr val="454545"/>
                          </a:solidFill>
                          <a:effectLst/>
                          <a:latin typeface="Calibri Light" panose="020F0302020204030204" pitchFamily="34" charset="0"/>
                          <a:ea typeface="Calibri Light" panose="020F0302020204030204" pitchFamily="34" charset="0"/>
                          <a:cs typeface="Times New Roman" panose="02020603050405020304" pitchFamily="18" charset="0"/>
                        </a:rPr>
                        <a:t>The long-term impacts of your project probably won’t be measurable within the scope of your project but are usually ongoing benefits you hope to achieve for your community. Although impacts can also be negative, the Project Logic Model generally focuses on the positive impacts. </a:t>
                      </a:r>
                    </a:p>
                  </a:txBody>
                  <a:tcPr marL="68580" marR="68580"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812174578"/>
                  </a:ext>
                </a:extLst>
              </a:tr>
            </a:tbl>
          </a:graphicData>
        </a:graphic>
      </p:graphicFrame>
      <p:sp>
        <p:nvSpPr>
          <p:cNvPr id="17" name="Rectangle 7">
            <a:extLst>
              <a:ext uri="{FF2B5EF4-FFF2-40B4-BE49-F238E27FC236}">
                <a16:creationId xmlns:a16="http://schemas.microsoft.com/office/drawing/2014/main" id="{F5EC18E0-C35F-4999-A598-1DA4D1ADEE7E}"/>
              </a:ext>
            </a:extLst>
          </p:cNvPr>
          <p:cNvSpPr>
            <a:spLocks noChangeArrowheads="1"/>
          </p:cNvSpPr>
          <p:nvPr/>
        </p:nvSpPr>
        <p:spPr bwMode="auto">
          <a:xfrm>
            <a:off x="879471" y="4058388"/>
            <a:ext cx="12281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tab pos="228600" algn="l"/>
                <a:tab pos="457200" algn="l"/>
              </a:tabLst>
            </a:pPr>
            <a:r>
              <a:rPr kumimoji="0" lang="en-AU" altLang="en-US" sz="1800" b="1" i="0" u="none" strike="noStrike" cap="none" normalizeH="0" baseline="0" dirty="0">
                <a:ln>
                  <a:noFill/>
                </a:ln>
                <a:solidFill>
                  <a:schemeClr val="bg1"/>
                </a:solidFill>
                <a:effectLst/>
                <a:latin typeface="Calibri" panose="020F0502020204030204" pitchFamily="34" charset="0"/>
                <a:ea typeface="Times New Roman" panose="02020603050405020304" pitchFamily="18" charset="0"/>
                <a:cs typeface="Arial" panose="020B0604020202020204" pitchFamily="34" charset="0"/>
              </a:rPr>
              <a:t>Definitions</a:t>
            </a:r>
            <a:endParaRPr kumimoji="0" lang="en-AU" altLang="en-US" sz="1800" b="0" i="0" u="none" strike="noStrike" cap="none" normalizeH="0" baseline="0" dirty="0">
              <a:ln>
                <a:noFill/>
              </a:ln>
              <a:solidFill>
                <a:schemeClr val="bg1"/>
              </a:solidFill>
              <a:effectLst/>
            </a:endParaRPr>
          </a:p>
        </p:txBody>
      </p:sp>
      <p:pic>
        <p:nvPicPr>
          <p:cNvPr id="19" name="Picture 18">
            <a:extLst>
              <a:ext uri="{FF2B5EF4-FFF2-40B4-BE49-F238E27FC236}">
                <a16:creationId xmlns:a16="http://schemas.microsoft.com/office/drawing/2014/main" id="{4496DC39-D647-4C00-B18F-10628918C7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472" y="0"/>
            <a:ext cx="11485561" cy="68163"/>
          </a:xfrm>
          <a:prstGeom prst="rect">
            <a:avLst/>
          </a:prstGeom>
        </p:spPr>
      </p:pic>
      <p:sp>
        <p:nvSpPr>
          <p:cNvPr id="10" name="TextBox 9">
            <a:extLst>
              <a:ext uri="{FF2B5EF4-FFF2-40B4-BE49-F238E27FC236}">
                <a16:creationId xmlns:a16="http://schemas.microsoft.com/office/drawing/2014/main" id="{33C1D188-8B90-41C7-B522-A12B96ECC176}"/>
              </a:ext>
            </a:extLst>
          </p:cNvPr>
          <p:cNvSpPr txBox="1"/>
          <p:nvPr/>
        </p:nvSpPr>
        <p:spPr>
          <a:xfrm>
            <a:off x="879471" y="2831258"/>
            <a:ext cx="11042648" cy="1031051"/>
          </a:xfrm>
          <a:prstGeom prst="rect">
            <a:avLst/>
          </a:prstGeom>
          <a:noFill/>
        </p:spPr>
        <p:txBody>
          <a:bodyPr wrap="square" rtlCol="0">
            <a:spAutoFit/>
          </a:bodyPr>
          <a:lstStyle/>
          <a:p>
            <a:pPr marL="0" marR="0" lvl="0" indent="0" algn="l" defTabSz="514365" rtl="0" eaLnBrk="1" fontAlgn="auto" latinLnBrk="0" hangingPunct="1">
              <a:lnSpc>
                <a:spcPct val="100000"/>
              </a:lnSpc>
              <a:spcBef>
                <a:spcPts val="0"/>
              </a:spcBef>
              <a:spcAft>
                <a:spcPts val="600"/>
              </a:spcAft>
              <a:buClrTx/>
              <a:buSzTx/>
              <a:buFontTx/>
              <a:buNone/>
              <a:tabLst/>
              <a:defRPr/>
            </a:pPr>
            <a:r>
              <a:rPr lang="en-AU" sz="1400" b="1" i="1" dirty="0">
                <a:solidFill>
                  <a:srgbClr val="1E6DB6"/>
                </a:solidFill>
                <a:latin typeface="Calibri Light" panose="020F0302020204030204" pitchFamily="34" charset="0"/>
                <a:cs typeface="Times New Roman" panose="02020603050405020304" pitchFamily="18" charset="0"/>
              </a:rPr>
              <a:t>How to use this template</a:t>
            </a:r>
          </a:p>
          <a:p>
            <a:pPr defTabSz="514365">
              <a:spcAft>
                <a:spcPts val="600"/>
              </a:spcAft>
              <a:defRPr/>
            </a:pPr>
            <a:r>
              <a:rPr lang="en-AU" sz="1400" i="1" dirty="0">
                <a:solidFill>
                  <a:srgbClr val="1E6DB6"/>
                </a:solidFill>
                <a:effectLst/>
                <a:latin typeface="Calibri Light" panose="020F0302020204030204" pitchFamily="34" charset="0"/>
                <a:ea typeface="Calibri Light" panose="020F0302020204030204" pitchFamily="34" charset="0"/>
                <a:cs typeface="Times New Roman" panose="02020603050405020304" pitchFamily="18" charset="0"/>
              </a:rPr>
              <a:t>This template is to help guide you in creating your own Project Logic Model (also known as a Change Logic Model). We recommend that you take a look </a:t>
            </a:r>
            <a:r>
              <a:rPr lang="en-AU" sz="1400" i="1" dirty="0">
                <a:solidFill>
                  <a:srgbClr val="1E6DB6"/>
                </a:solidFill>
                <a:latin typeface="Calibri Light" panose="020F0302020204030204" pitchFamily="34" charset="0"/>
                <a:cs typeface="Times New Roman" panose="02020603050405020304" pitchFamily="18" charset="0"/>
              </a:rPr>
              <a:t>at </a:t>
            </a:r>
            <a:r>
              <a:rPr lang="en-AU" sz="1400" b="1" i="1" dirty="0">
                <a:solidFill>
                  <a:srgbClr val="1E6DB6"/>
                </a:solidFill>
                <a:latin typeface="Calibri Light" panose="020F0302020204030204" pitchFamily="34" charset="0"/>
                <a:cs typeface="Times New Roman" panose="02020603050405020304" pitchFamily="18" charset="0"/>
              </a:rPr>
              <a:t>0304E_Project_Logic_Model_Example.pdf </a:t>
            </a:r>
            <a:r>
              <a:rPr lang="en-AU" sz="1400" i="1" kern="1200" dirty="0">
                <a:solidFill>
                  <a:srgbClr val="1E6DB6"/>
                </a:solidFill>
                <a:effectLst/>
                <a:latin typeface="Calibri Light" panose="020F0302020204030204" pitchFamily="34" charset="0"/>
                <a:ea typeface="Calibri Light" panose="020F0302020204030204" pitchFamily="34" charset="0"/>
                <a:cs typeface="Times New Roman" panose="02020603050405020304" pitchFamily="18" charset="0"/>
              </a:rPr>
              <a:t>to get a better understanding of what a completed model looks like. We </a:t>
            </a:r>
            <a:r>
              <a:rPr lang="en-AU" sz="1400" i="1" dirty="0">
                <a:solidFill>
                  <a:srgbClr val="1E6DB6"/>
                </a:solidFill>
                <a:latin typeface="Calibri Light" panose="020F0302020204030204" pitchFamily="34" charset="0"/>
                <a:ea typeface="Calibri Light" panose="020F0302020204030204" pitchFamily="34" charset="0"/>
                <a:cs typeface="Times New Roman" panose="02020603050405020304" pitchFamily="18" charset="0"/>
              </a:rPr>
              <a:t>encourage you </a:t>
            </a:r>
            <a:r>
              <a:rPr lang="en-AU" sz="1400" i="1" kern="1200" dirty="0">
                <a:solidFill>
                  <a:srgbClr val="1E6DB6"/>
                </a:solidFill>
                <a:effectLst/>
                <a:latin typeface="Calibri Light" panose="020F0302020204030204" pitchFamily="34" charset="0"/>
                <a:ea typeface="Calibri Light" panose="020F0302020204030204" pitchFamily="34" charset="0"/>
                <a:cs typeface="Times New Roman" panose="02020603050405020304" pitchFamily="18" charset="0"/>
              </a:rPr>
              <a:t>to make any edits to this document to make it fit for purpose, including the model’s formatting/style and contents. </a:t>
            </a:r>
          </a:p>
        </p:txBody>
      </p:sp>
    </p:spTree>
    <p:extLst>
      <p:ext uri="{BB962C8B-B14F-4D97-AF65-F5344CB8AC3E}">
        <p14:creationId xmlns:p14="http://schemas.microsoft.com/office/powerpoint/2010/main" val="1387700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FE878155-B04F-46ED-9D4C-6162E8EACED2}"/>
              </a:ext>
            </a:extLst>
          </p:cNvPr>
          <p:cNvSpPr/>
          <p:nvPr/>
        </p:nvSpPr>
        <p:spPr>
          <a:xfrm>
            <a:off x="6687465" y="3227442"/>
            <a:ext cx="1605600" cy="627314"/>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0" name="Rectangle 9">
            <a:extLst>
              <a:ext uri="{FF2B5EF4-FFF2-40B4-BE49-F238E27FC236}">
                <a16:creationId xmlns:a16="http://schemas.microsoft.com/office/drawing/2014/main" id="{71A38469-C07D-4731-962D-EAB145BE1C2C}"/>
              </a:ext>
            </a:extLst>
          </p:cNvPr>
          <p:cNvSpPr/>
          <p:nvPr/>
        </p:nvSpPr>
        <p:spPr>
          <a:xfrm>
            <a:off x="8802131" y="817270"/>
            <a:ext cx="1605600" cy="160107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1" name="Rectangle 10">
            <a:extLst>
              <a:ext uri="{FF2B5EF4-FFF2-40B4-BE49-F238E27FC236}">
                <a16:creationId xmlns:a16="http://schemas.microsoft.com/office/drawing/2014/main" id="{264DB045-042B-4A3F-BF9E-C1F3D2BD8139}"/>
              </a:ext>
            </a:extLst>
          </p:cNvPr>
          <p:cNvSpPr/>
          <p:nvPr/>
        </p:nvSpPr>
        <p:spPr>
          <a:xfrm>
            <a:off x="2402689" y="807567"/>
            <a:ext cx="1605600" cy="2446171"/>
          </a:xfrm>
          <a:prstGeom prst="rect">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2" name="Rectangle 11">
            <a:extLst>
              <a:ext uri="{FF2B5EF4-FFF2-40B4-BE49-F238E27FC236}">
                <a16:creationId xmlns:a16="http://schemas.microsoft.com/office/drawing/2014/main" id="{D2EE5255-90BD-4606-BCD8-37A0776A2FA7}"/>
              </a:ext>
            </a:extLst>
          </p:cNvPr>
          <p:cNvSpPr/>
          <p:nvPr/>
        </p:nvSpPr>
        <p:spPr>
          <a:xfrm>
            <a:off x="4503542" y="828147"/>
            <a:ext cx="1605600" cy="1967375"/>
          </a:xfrm>
          <a:prstGeom prst="rect">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3" name="Rectangle 12">
            <a:extLst>
              <a:ext uri="{FF2B5EF4-FFF2-40B4-BE49-F238E27FC236}">
                <a16:creationId xmlns:a16="http://schemas.microsoft.com/office/drawing/2014/main" id="{BA3C6455-11CE-4602-BF04-6BAA588A0E40}"/>
              </a:ext>
            </a:extLst>
          </p:cNvPr>
          <p:cNvSpPr/>
          <p:nvPr/>
        </p:nvSpPr>
        <p:spPr>
          <a:xfrm>
            <a:off x="6690336" y="810363"/>
            <a:ext cx="1605600" cy="2295080"/>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dirty="0">
              <a:solidFill>
                <a:schemeClr val="bg1"/>
              </a:solidFill>
              <a:latin typeface="+mj-lt"/>
            </a:endParaRPr>
          </a:p>
        </p:txBody>
      </p:sp>
      <p:sp>
        <p:nvSpPr>
          <p:cNvPr id="14" name="Rectangle 13">
            <a:extLst>
              <a:ext uri="{FF2B5EF4-FFF2-40B4-BE49-F238E27FC236}">
                <a16:creationId xmlns:a16="http://schemas.microsoft.com/office/drawing/2014/main" id="{AA8A2C19-66A1-48F6-9D06-C602F70044F9}"/>
              </a:ext>
            </a:extLst>
          </p:cNvPr>
          <p:cNvSpPr/>
          <p:nvPr/>
        </p:nvSpPr>
        <p:spPr>
          <a:xfrm>
            <a:off x="389069" y="811411"/>
            <a:ext cx="1605600" cy="4203199"/>
          </a:xfrm>
          <a:prstGeom prst="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5" name="Rectangle 14">
            <a:extLst>
              <a:ext uri="{FF2B5EF4-FFF2-40B4-BE49-F238E27FC236}">
                <a16:creationId xmlns:a16="http://schemas.microsoft.com/office/drawing/2014/main" id="{DFAC690C-EA95-4755-9F84-6047AC8FB87B}"/>
              </a:ext>
            </a:extLst>
          </p:cNvPr>
          <p:cNvSpPr/>
          <p:nvPr/>
        </p:nvSpPr>
        <p:spPr>
          <a:xfrm>
            <a:off x="10892178" y="817269"/>
            <a:ext cx="1605600" cy="1967373"/>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6" name="Rectangle 15">
            <a:extLst>
              <a:ext uri="{FF2B5EF4-FFF2-40B4-BE49-F238E27FC236}">
                <a16:creationId xmlns:a16="http://schemas.microsoft.com/office/drawing/2014/main" id="{E2ACAE59-2DEF-43E1-8DB7-D86CBB724B39}"/>
              </a:ext>
            </a:extLst>
          </p:cNvPr>
          <p:cNvSpPr/>
          <p:nvPr/>
        </p:nvSpPr>
        <p:spPr>
          <a:xfrm>
            <a:off x="437969" y="930261"/>
            <a:ext cx="1494000" cy="72121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900" b="1" u="sng" dirty="0">
                <a:solidFill>
                  <a:schemeClr val="bg1"/>
                </a:solidFill>
                <a:latin typeface="+mj-lt"/>
              </a:rPr>
              <a:t>Funding and resources</a:t>
            </a:r>
          </a:p>
          <a:p>
            <a:pPr marL="128588" indent="-128588">
              <a:buFont typeface="Arial" panose="020B0604020202020204" pitchFamily="34" charset="0"/>
              <a:buChar char="•"/>
            </a:pPr>
            <a:r>
              <a:rPr lang="en-AU" sz="801" i="1" dirty="0">
                <a:solidFill>
                  <a:schemeClr val="bg1"/>
                </a:solidFill>
                <a:latin typeface="+mj-lt"/>
              </a:rPr>
              <a:t>What sources of funding do you have?</a:t>
            </a:r>
          </a:p>
          <a:p>
            <a:pPr marL="128588" indent="-128588">
              <a:buFont typeface="Arial" panose="020B0604020202020204" pitchFamily="34" charset="0"/>
              <a:buChar char="•"/>
            </a:pPr>
            <a:r>
              <a:rPr lang="en-AU" sz="801" i="1" dirty="0">
                <a:solidFill>
                  <a:schemeClr val="bg1"/>
                </a:solidFill>
                <a:latin typeface="+mj-lt"/>
              </a:rPr>
              <a:t>Will third parties / partners be providing resources?</a:t>
            </a:r>
            <a:endParaRPr lang="en-AU" sz="900" i="1" dirty="0">
              <a:solidFill>
                <a:schemeClr val="bg1"/>
              </a:solidFill>
              <a:latin typeface="+mj-lt"/>
            </a:endParaRPr>
          </a:p>
        </p:txBody>
      </p:sp>
      <p:sp>
        <p:nvSpPr>
          <p:cNvPr id="17" name="Rectangle 16">
            <a:extLst>
              <a:ext uri="{FF2B5EF4-FFF2-40B4-BE49-F238E27FC236}">
                <a16:creationId xmlns:a16="http://schemas.microsoft.com/office/drawing/2014/main" id="{C50ED61E-52C2-4D7D-9F18-38C1479D3B04}"/>
              </a:ext>
            </a:extLst>
          </p:cNvPr>
          <p:cNvSpPr/>
          <p:nvPr/>
        </p:nvSpPr>
        <p:spPr>
          <a:xfrm>
            <a:off x="446750" y="1761502"/>
            <a:ext cx="1494000" cy="46664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900" b="1" u="sng" dirty="0">
                <a:solidFill>
                  <a:schemeClr val="bg1"/>
                </a:solidFill>
                <a:latin typeface="+mj-lt"/>
              </a:rPr>
              <a:t>Workforce</a:t>
            </a:r>
          </a:p>
          <a:p>
            <a:pPr marL="128588" indent="-128588">
              <a:buFont typeface="Arial" panose="020B0604020202020204" pitchFamily="34" charset="0"/>
              <a:buChar char="•"/>
            </a:pPr>
            <a:r>
              <a:rPr lang="en-AU" sz="801" i="1" dirty="0">
                <a:solidFill>
                  <a:schemeClr val="bg1"/>
                </a:solidFill>
                <a:latin typeface="+mj-lt"/>
              </a:rPr>
              <a:t>PHN staff</a:t>
            </a:r>
            <a:endParaRPr lang="en-AU" sz="801" b="1" i="1" u="sng" dirty="0">
              <a:solidFill>
                <a:schemeClr val="bg1"/>
              </a:solidFill>
              <a:latin typeface="+mj-lt"/>
            </a:endParaRPr>
          </a:p>
          <a:p>
            <a:pPr marL="128588" indent="-128588">
              <a:buFont typeface="Arial" panose="020B0604020202020204" pitchFamily="34" charset="0"/>
              <a:buChar char="•"/>
            </a:pPr>
            <a:r>
              <a:rPr lang="en-AU" sz="801" i="1" dirty="0">
                <a:solidFill>
                  <a:schemeClr val="bg1"/>
                </a:solidFill>
                <a:latin typeface="+mj-lt"/>
              </a:rPr>
              <a:t>Steering Committee</a:t>
            </a:r>
          </a:p>
        </p:txBody>
      </p:sp>
      <p:sp>
        <p:nvSpPr>
          <p:cNvPr id="18" name="Rectangle 17">
            <a:extLst>
              <a:ext uri="{FF2B5EF4-FFF2-40B4-BE49-F238E27FC236}">
                <a16:creationId xmlns:a16="http://schemas.microsoft.com/office/drawing/2014/main" id="{255140E5-CE4B-471C-8108-AD167FFE5E92}"/>
              </a:ext>
            </a:extLst>
          </p:cNvPr>
          <p:cNvSpPr/>
          <p:nvPr/>
        </p:nvSpPr>
        <p:spPr>
          <a:xfrm>
            <a:off x="446750" y="2319706"/>
            <a:ext cx="1494000" cy="124470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900" b="1" u="sng" dirty="0">
                <a:solidFill>
                  <a:schemeClr val="bg1"/>
                </a:solidFill>
                <a:latin typeface="+mj-lt"/>
              </a:rPr>
              <a:t>Partnerships</a:t>
            </a:r>
          </a:p>
          <a:p>
            <a:pPr marL="128588" indent="-128588">
              <a:buFont typeface="Arial" panose="020B0604020202020204" pitchFamily="34" charset="0"/>
              <a:buChar char="•"/>
            </a:pPr>
            <a:r>
              <a:rPr lang="en-AU" sz="801" i="1" dirty="0">
                <a:solidFill>
                  <a:schemeClr val="bg1"/>
                </a:solidFill>
                <a:latin typeface="+mj-lt"/>
              </a:rPr>
              <a:t>Relationships with local HCP orgs / professional groups / service providers / advocacy groups (ACRRM, AHPA)</a:t>
            </a:r>
          </a:p>
          <a:p>
            <a:pPr marL="128588" indent="-128588">
              <a:buFont typeface="Arial" panose="020B0604020202020204" pitchFamily="34" charset="0"/>
              <a:buChar char="•"/>
            </a:pPr>
            <a:r>
              <a:rPr lang="en-AU" sz="801" i="1" dirty="0">
                <a:solidFill>
                  <a:schemeClr val="bg1"/>
                </a:solidFill>
                <a:latin typeface="+mj-lt"/>
              </a:rPr>
              <a:t>Local policy-level support</a:t>
            </a:r>
          </a:p>
          <a:p>
            <a:pPr marL="128588" indent="-128588">
              <a:buFont typeface="Arial" panose="020B0604020202020204" pitchFamily="34" charset="0"/>
              <a:buChar char="•"/>
            </a:pPr>
            <a:r>
              <a:rPr lang="en-AU" sz="801" i="1" dirty="0">
                <a:solidFill>
                  <a:schemeClr val="bg1"/>
                </a:solidFill>
                <a:latin typeface="+mj-lt"/>
              </a:rPr>
              <a:t>Meetings / working groups with all relevant stakeholders</a:t>
            </a:r>
          </a:p>
        </p:txBody>
      </p:sp>
      <p:sp>
        <p:nvSpPr>
          <p:cNvPr id="19" name="Rectangle 18">
            <a:extLst>
              <a:ext uri="{FF2B5EF4-FFF2-40B4-BE49-F238E27FC236}">
                <a16:creationId xmlns:a16="http://schemas.microsoft.com/office/drawing/2014/main" id="{9798A337-FFEF-434E-B092-A20B6F320F8B}"/>
              </a:ext>
            </a:extLst>
          </p:cNvPr>
          <p:cNvSpPr/>
          <p:nvPr/>
        </p:nvSpPr>
        <p:spPr>
          <a:xfrm>
            <a:off x="438389" y="3668008"/>
            <a:ext cx="1494000" cy="37147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900" b="1" u="sng" dirty="0">
                <a:solidFill>
                  <a:schemeClr val="bg1"/>
                </a:solidFill>
                <a:latin typeface="+mj-lt"/>
              </a:rPr>
              <a:t>Infrastructure / Technology</a:t>
            </a:r>
          </a:p>
          <a:p>
            <a:pPr marL="128588" indent="-128588">
              <a:buFont typeface="Arial" panose="020B0604020202020204" pitchFamily="34" charset="0"/>
              <a:buChar char="•"/>
            </a:pPr>
            <a:r>
              <a:rPr lang="en-AU" sz="801" i="1" dirty="0">
                <a:solidFill>
                  <a:schemeClr val="bg1"/>
                </a:solidFill>
                <a:latin typeface="+mj-lt"/>
              </a:rPr>
              <a:t>Local service systems</a:t>
            </a:r>
          </a:p>
        </p:txBody>
      </p:sp>
      <p:sp>
        <p:nvSpPr>
          <p:cNvPr id="20" name="Rectangle 19">
            <a:extLst>
              <a:ext uri="{FF2B5EF4-FFF2-40B4-BE49-F238E27FC236}">
                <a16:creationId xmlns:a16="http://schemas.microsoft.com/office/drawing/2014/main" id="{6FF84ADF-A0FE-4D01-B9AA-4634A4923028}"/>
              </a:ext>
            </a:extLst>
          </p:cNvPr>
          <p:cNvSpPr/>
          <p:nvPr/>
        </p:nvSpPr>
        <p:spPr>
          <a:xfrm>
            <a:off x="430411" y="4149507"/>
            <a:ext cx="1494000" cy="72971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900" b="1" u="sng" dirty="0">
                <a:solidFill>
                  <a:schemeClr val="bg1"/>
                </a:solidFill>
                <a:latin typeface="+mj-lt"/>
              </a:rPr>
              <a:t>Policies and Procedures</a:t>
            </a:r>
          </a:p>
          <a:p>
            <a:pPr marL="128588" indent="-128588">
              <a:buFont typeface="Arial" panose="020B0604020202020204" pitchFamily="34" charset="0"/>
              <a:buChar char="•"/>
            </a:pPr>
            <a:r>
              <a:rPr lang="en-AU" sz="801" i="1" dirty="0">
                <a:solidFill>
                  <a:schemeClr val="bg1"/>
                </a:solidFill>
                <a:latin typeface="+mj-lt"/>
              </a:rPr>
              <a:t>What policies and procedures are relevant to the management and delivery of this project?</a:t>
            </a:r>
          </a:p>
        </p:txBody>
      </p:sp>
      <p:sp>
        <p:nvSpPr>
          <p:cNvPr id="21" name="Rectangle 20">
            <a:extLst>
              <a:ext uri="{FF2B5EF4-FFF2-40B4-BE49-F238E27FC236}">
                <a16:creationId xmlns:a16="http://schemas.microsoft.com/office/drawing/2014/main" id="{57B96EDF-BD95-4D75-8E20-3F9045E06965}"/>
              </a:ext>
            </a:extLst>
          </p:cNvPr>
          <p:cNvSpPr/>
          <p:nvPr/>
        </p:nvSpPr>
        <p:spPr>
          <a:xfrm>
            <a:off x="2451587" y="916255"/>
            <a:ext cx="1494000" cy="156159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801" i="1" dirty="0">
                <a:solidFill>
                  <a:schemeClr val="bg1"/>
                </a:solidFill>
                <a:latin typeface="+mj-lt"/>
              </a:rPr>
              <a:t>What activities need to be undertaken in this project? </a:t>
            </a:r>
          </a:p>
          <a:p>
            <a:endParaRPr lang="en-AU" sz="801" i="1" dirty="0">
              <a:solidFill>
                <a:schemeClr val="bg1"/>
              </a:solidFill>
              <a:latin typeface="+mj-lt"/>
            </a:endParaRPr>
          </a:p>
          <a:p>
            <a:r>
              <a:rPr lang="en-AU" sz="801" i="1" dirty="0">
                <a:solidFill>
                  <a:schemeClr val="bg1"/>
                </a:solidFill>
                <a:latin typeface="+mj-lt"/>
              </a:rPr>
              <a:t>Do those activities need to happen in sequence, or have dependencies? You can indicate the flow with arrows.</a:t>
            </a:r>
          </a:p>
          <a:p>
            <a:endParaRPr lang="en-AU" sz="801" i="1" dirty="0">
              <a:solidFill>
                <a:schemeClr val="bg1"/>
              </a:solidFill>
              <a:latin typeface="+mj-lt"/>
            </a:endParaRPr>
          </a:p>
          <a:p>
            <a:r>
              <a:rPr lang="en-AU" sz="801" i="1" dirty="0">
                <a:solidFill>
                  <a:schemeClr val="bg1"/>
                </a:solidFill>
                <a:latin typeface="+mj-lt"/>
              </a:rPr>
              <a:t>E.g., Landscape analysis, followed by development of education and communications material</a:t>
            </a:r>
          </a:p>
        </p:txBody>
      </p:sp>
      <p:sp>
        <p:nvSpPr>
          <p:cNvPr id="28" name="Rectangle 27">
            <a:extLst>
              <a:ext uri="{FF2B5EF4-FFF2-40B4-BE49-F238E27FC236}">
                <a16:creationId xmlns:a16="http://schemas.microsoft.com/office/drawing/2014/main" id="{1077410F-9BC1-4906-98E6-278F232DC458}"/>
              </a:ext>
            </a:extLst>
          </p:cNvPr>
          <p:cNvSpPr/>
          <p:nvPr/>
        </p:nvSpPr>
        <p:spPr>
          <a:xfrm>
            <a:off x="4552442" y="905652"/>
            <a:ext cx="1494000" cy="180238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immediate outputs should result from the project activities? </a:t>
            </a:r>
          </a:p>
          <a:p>
            <a:endParaRPr lang="en-AU" sz="801" i="1" dirty="0">
              <a:solidFill>
                <a:schemeClr val="bg1"/>
              </a:solidFill>
              <a:latin typeface="+mj-lt"/>
            </a:endParaRPr>
          </a:p>
          <a:p>
            <a:r>
              <a:rPr lang="en-AU" sz="801" i="1" dirty="0">
                <a:solidFill>
                  <a:schemeClr val="bg1"/>
                </a:solidFill>
                <a:latin typeface="+mj-lt"/>
              </a:rPr>
              <a:t>This section focuses on HCPs—list outputs for consumers in the section below.</a:t>
            </a:r>
          </a:p>
          <a:p>
            <a:endParaRPr lang="en-AU" sz="801" i="1" dirty="0">
              <a:solidFill>
                <a:schemeClr val="bg1"/>
              </a:solidFill>
              <a:latin typeface="+mj-lt"/>
            </a:endParaRPr>
          </a:p>
          <a:p>
            <a:r>
              <a:rPr lang="en-AU" sz="801" i="1" dirty="0">
                <a:solidFill>
                  <a:schemeClr val="bg1"/>
                </a:solidFill>
                <a:latin typeface="+mj-lt"/>
              </a:rPr>
              <a:t>Consider outputs such as increased awareness, confidence with digital technologies, understanding of benefits and use cases, etc. </a:t>
            </a:r>
          </a:p>
        </p:txBody>
      </p:sp>
      <p:sp>
        <p:nvSpPr>
          <p:cNvPr id="35" name="Rectangle 34">
            <a:extLst>
              <a:ext uri="{FF2B5EF4-FFF2-40B4-BE49-F238E27FC236}">
                <a16:creationId xmlns:a16="http://schemas.microsoft.com/office/drawing/2014/main" id="{95C789DE-1526-4EF1-B45F-6EE8FB929B28}"/>
              </a:ext>
            </a:extLst>
          </p:cNvPr>
          <p:cNvSpPr/>
          <p:nvPr/>
        </p:nvSpPr>
        <p:spPr>
          <a:xfrm>
            <a:off x="6750959" y="881799"/>
            <a:ext cx="1494000" cy="135559"/>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900" b="1" dirty="0">
                <a:solidFill>
                  <a:schemeClr val="bg1"/>
                </a:solidFill>
                <a:latin typeface="+mj-lt"/>
              </a:rPr>
              <a:t>My Health Record</a:t>
            </a:r>
          </a:p>
        </p:txBody>
      </p:sp>
      <p:sp>
        <p:nvSpPr>
          <p:cNvPr id="36" name="Rectangle 35">
            <a:extLst>
              <a:ext uri="{FF2B5EF4-FFF2-40B4-BE49-F238E27FC236}">
                <a16:creationId xmlns:a16="http://schemas.microsoft.com/office/drawing/2014/main" id="{2CFCFAA0-B911-40BB-8AF9-F2B0FE8138EA}"/>
              </a:ext>
            </a:extLst>
          </p:cNvPr>
          <p:cNvSpPr/>
          <p:nvPr/>
        </p:nvSpPr>
        <p:spPr>
          <a:xfrm>
            <a:off x="6748089" y="3312354"/>
            <a:ext cx="1494000" cy="13555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900" b="1" dirty="0">
                <a:solidFill>
                  <a:schemeClr val="tx1"/>
                </a:solidFill>
                <a:latin typeface="+mj-lt"/>
              </a:rPr>
              <a:t>Telehealth</a:t>
            </a:r>
          </a:p>
        </p:txBody>
      </p:sp>
      <p:sp>
        <p:nvSpPr>
          <p:cNvPr id="37" name="Rectangle 36">
            <a:extLst>
              <a:ext uri="{FF2B5EF4-FFF2-40B4-BE49-F238E27FC236}">
                <a16:creationId xmlns:a16="http://schemas.microsoft.com/office/drawing/2014/main" id="{DE3FC212-BA98-42DB-AC9E-8A2BD4152DC4}"/>
              </a:ext>
            </a:extLst>
          </p:cNvPr>
          <p:cNvSpPr/>
          <p:nvPr/>
        </p:nvSpPr>
        <p:spPr>
          <a:xfrm>
            <a:off x="6750959" y="1034677"/>
            <a:ext cx="1494000" cy="2006769"/>
          </a:xfrm>
          <a:prstGeom prst="rect">
            <a:avLst/>
          </a:prstGeom>
          <a:solidFill>
            <a:schemeClr val="tx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outcomes / effects do you expect to see in the short term (within the project timeframe) for HCPs? </a:t>
            </a:r>
          </a:p>
          <a:p>
            <a:endParaRPr lang="en-AU" sz="801" i="1" dirty="0">
              <a:solidFill>
                <a:schemeClr val="bg1"/>
              </a:solidFill>
              <a:latin typeface="+mj-lt"/>
            </a:endParaRPr>
          </a:p>
          <a:p>
            <a:r>
              <a:rPr lang="en-AU" sz="801" i="1" dirty="0">
                <a:solidFill>
                  <a:schemeClr val="bg1"/>
                </a:solidFill>
                <a:latin typeface="+mj-lt"/>
              </a:rPr>
              <a:t>Consider each of your major workstreams / focuses. Here, we have split out the four major digital technologies: My Health Record (MHR), Telehealth, Secure Messaging (SM), and </a:t>
            </a:r>
            <a:r>
              <a:rPr lang="en-AU" sz="801" i="1" dirty="0" err="1">
                <a:solidFill>
                  <a:schemeClr val="bg1"/>
                </a:solidFill>
                <a:latin typeface="+mj-lt"/>
              </a:rPr>
              <a:t>ePrescriptions</a:t>
            </a:r>
            <a:r>
              <a:rPr lang="en-AU" sz="801" i="1" dirty="0">
                <a:solidFill>
                  <a:schemeClr val="bg1"/>
                </a:solidFill>
                <a:latin typeface="+mj-lt"/>
              </a:rPr>
              <a:t>.</a:t>
            </a:r>
          </a:p>
          <a:p>
            <a:endParaRPr lang="en-AU" sz="801" i="1" dirty="0">
              <a:solidFill>
                <a:schemeClr val="bg1"/>
              </a:solidFill>
              <a:latin typeface="+mj-lt"/>
            </a:endParaRPr>
          </a:p>
          <a:p>
            <a:r>
              <a:rPr lang="en-AU" sz="801" i="1" dirty="0">
                <a:solidFill>
                  <a:schemeClr val="bg1"/>
                </a:solidFill>
                <a:latin typeface="+mj-lt"/>
              </a:rPr>
              <a:t>Outcomes should be measurable and ideally be compared to baseline data.</a:t>
            </a:r>
          </a:p>
        </p:txBody>
      </p:sp>
      <p:sp>
        <p:nvSpPr>
          <p:cNvPr id="41" name="Rectangle 40">
            <a:extLst>
              <a:ext uri="{FF2B5EF4-FFF2-40B4-BE49-F238E27FC236}">
                <a16:creationId xmlns:a16="http://schemas.microsoft.com/office/drawing/2014/main" id="{D422B999-C5D3-47BD-8E85-48CD050CB011}"/>
              </a:ext>
            </a:extLst>
          </p:cNvPr>
          <p:cNvSpPr/>
          <p:nvPr/>
        </p:nvSpPr>
        <p:spPr>
          <a:xfrm>
            <a:off x="6748089" y="3502560"/>
            <a:ext cx="1494000" cy="297763"/>
          </a:xfrm>
          <a:prstGeom prst="rect">
            <a:avLst/>
          </a:prstGeom>
          <a:solidFill>
            <a:schemeClr val="tx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Outcomes for telehealth initiatives</a:t>
            </a:r>
          </a:p>
        </p:txBody>
      </p:sp>
      <p:sp>
        <p:nvSpPr>
          <p:cNvPr id="45" name="Rectangle 44">
            <a:extLst>
              <a:ext uri="{FF2B5EF4-FFF2-40B4-BE49-F238E27FC236}">
                <a16:creationId xmlns:a16="http://schemas.microsoft.com/office/drawing/2014/main" id="{725F4224-A0BD-4EC9-BB95-D72AD17A46F9}"/>
              </a:ext>
            </a:extLst>
          </p:cNvPr>
          <p:cNvSpPr/>
          <p:nvPr/>
        </p:nvSpPr>
        <p:spPr>
          <a:xfrm>
            <a:off x="6685895" y="3976758"/>
            <a:ext cx="1605600" cy="678755"/>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dirty="0">
              <a:solidFill>
                <a:schemeClr val="bg1"/>
              </a:solidFill>
              <a:latin typeface="+mj-lt"/>
            </a:endParaRPr>
          </a:p>
        </p:txBody>
      </p:sp>
      <p:sp>
        <p:nvSpPr>
          <p:cNvPr id="44" name="Rectangle 43">
            <a:extLst>
              <a:ext uri="{FF2B5EF4-FFF2-40B4-BE49-F238E27FC236}">
                <a16:creationId xmlns:a16="http://schemas.microsoft.com/office/drawing/2014/main" id="{1F8EF190-1565-4CD0-A3C9-5F437543F4E9}"/>
              </a:ext>
            </a:extLst>
          </p:cNvPr>
          <p:cNvSpPr/>
          <p:nvPr/>
        </p:nvSpPr>
        <p:spPr>
          <a:xfrm>
            <a:off x="6746519" y="4061669"/>
            <a:ext cx="1494000" cy="135559"/>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900" b="1" dirty="0">
                <a:solidFill>
                  <a:schemeClr val="tx1"/>
                </a:solidFill>
                <a:latin typeface="+mj-lt"/>
              </a:rPr>
              <a:t>Secure Messaging</a:t>
            </a:r>
          </a:p>
        </p:txBody>
      </p:sp>
      <p:sp>
        <p:nvSpPr>
          <p:cNvPr id="46" name="Rectangle 45">
            <a:extLst>
              <a:ext uri="{FF2B5EF4-FFF2-40B4-BE49-F238E27FC236}">
                <a16:creationId xmlns:a16="http://schemas.microsoft.com/office/drawing/2014/main" id="{5578234A-A601-466C-AFF9-A13C714BB008}"/>
              </a:ext>
            </a:extLst>
          </p:cNvPr>
          <p:cNvSpPr/>
          <p:nvPr/>
        </p:nvSpPr>
        <p:spPr>
          <a:xfrm>
            <a:off x="6746519" y="4239765"/>
            <a:ext cx="1494000" cy="316826"/>
          </a:xfrm>
          <a:prstGeom prst="rect">
            <a:avLst/>
          </a:prstGeom>
          <a:solidFill>
            <a:schemeClr val="tx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Outcomes for Secure Messaging initiatives</a:t>
            </a:r>
          </a:p>
        </p:txBody>
      </p:sp>
      <p:sp>
        <p:nvSpPr>
          <p:cNvPr id="50" name="Rectangle 49">
            <a:extLst>
              <a:ext uri="{FF2B5EF4-FFF2-40B4-BE49-F238E27FC236}">
                <a16:creationId xmlns:a16="http://schemas.microsoft.com/office/drawing/2014/main" id="{21DF950A-B293-40BC-8938-BDF296B927FA}"/>
              </a:ext>
            </a:extLst>
          </p:cNvPr>
          <p:cNvSpPr/>
          <p:nvPr/>
        </p:nvSpPr>
        <p:spPr>
          <a:xfrm>
            <a:off x="8862335" y="910748"/>
            <a:ext cx="1494000" cy="144313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outcomes / effects do you expect to see for HCPs in the medium term, e.g., at the close of the project, or within the first year / at follow-up?</a:t>
            </a:r>
          </a:p>
          <a:p>
            <a:endParaRPr lang="en-AU" sz="801" i="1" dirty="0">
              <a:solidFill>
                <a:schemeClr val="bg1"/>
              </a:solidFill>
              <a:latin typeface="+mj-lt"/>
            </a:endParaRPr>
          </a:p>
          <a:p>
            <a:r>
              <a:rPr lang="en-AU" sz="801" i="1" dirty="0">
                <a:solidFill>
                  <a:schemeClr val="bg1"/>
                </a:solidFill>
                <a:latin typeface="+mj-lt"/>
              </a:rPr>
              <a:t>Do these outcomes flow on from one another, or are they linked to short-term outcomes? Indicate these relationships with arrows. </a:t>
            </a:r>
          </a:p>
        </p:txBody>
      </p:sp>
      <p:sp>
        <p:nvSpPr>
          <p:cNvPr id="102" name="Rectangle 101">
            <a:extLst>
              <a:ext uri="{FF2B5EF4-FFF2-40B4-BE49-F238E27FC236}">
                <a16:creationId xmlns:a16="http://schemas.microsoft.com/office/drawing/2014/main" id="{449D7202-A716-4C27-BEB3-0572543B5F09}"/>
              </a:ext>
            </a:extLst>
          </p:cNvPr>
          <p:cNvSpPr/>
          <p:nvPr/>
        </p:nvSpPr>
        <p:spPr>
          <a:xfrm>
            <a:off x="10952804" y="888982"/>
            <a:ext cx="1494000" cy="179313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are the impacts for HCPs that your project aims to achieve in the long-term? </a:t>
            </a:r>
          </a:p>
          <a:p>
            <a:endParaRPr lang="en-AU" sz="801" i="1" dirty="0">
              <a:solidFill>
                <a:schemeClr val="bg1"/>
              </a:solidFill>
              <a:latin typeface="+mj-lt"/>
            </a:endParaRPr>
          </a:p>
          <a:p>
            <a:r>
              <a:rPr lang="en-AU" sz="801" i="1" dirty="0">
                <a:solidFill>
                  <a:schemeClr val="bg1"/>
                </a:solidFill>
                <a:latin typeface="+mj-lt"/>
              </a:rPr>
              <a:t>These impacts may emerge or become apparent in the years after the close of the project. Or, they may be impacts that start in the short- to medium-term, which you then expect to see developed and sustained over the long term.</a:t>
            </a:r>
          </a:p>
        </p:txBody>
      </p:sp>
      <p:sp>
        <p:nvSpPr>
          <p:cNvPr id="114" name="TextBox 113">
            <a:extLst>
              <a:ext uri="{FF2B5EF4-FFF2-40B4-BE49-F238E27FC236}">
                <a16:creationId xmlns:a16="http://schemas.microsoft.com/office/drawing/2014/main" id="{2D037C9D-9AC5-4109-9EC1-EEA6D1AA6DA3}"/>
              </a:ext>
            </a:extLst>
          </p:cNvPr>
          <p:cNvSpPr txBox="1"/>
          <p:nvPr/>
        </p:nvSpPr>
        <p:spPr>
          <a:xfrm>
            <a:off x="2396940" y="7092643"/>
            <a:ext cx="10100839" cy="246349"/>
          </a:xfrm>
          <a:prstGeom prst="rect">
            <a:avLst/>
          </a:prstGeom>
          <a:solidFill>
            <a:schemeClr val="tx2">
              <a:lumMod val="90000"/>
            </a:schemeClr>
          </a:solidFill>
        </p:spPr>
        <p:txBody>
          <a:bodyPr wrap="square" rtlCol="0">
            <a:spAutoFit/>
          </a:bodyPr>
          <a:lstStyle/>
          <a:p>
            <a:pPr algn="ctr"/>
            <a:r>
              <a:rPr lang="en-AU" sz="1001" b="1" dirty="0">
                <a:solidFill>
                  <a:schemeClr val="bg1"/>
                </a:solidFill>
                <a:latin typeface="+mj-lt"/>
              </a:rPr>
              <a:t>Consumers</a:t>
            </a:r>
            <a:endParaRPr lang="en-AU" sz="801" b="1" dirty="0">
              <a:solidFill>
                <a:schemeClr val="bg1"/>
              </a:solidFill>
              <a:latin typeface="+mj-lt"/>
            </a:endParaRPr>
          </a:p>
        </p:txBody>
      </p:sp>
      <p:sp>
        <p:nvSpPr>
          <p:cNvPr id="115" name="Rectangle 114">
            <a:extLst>
              <a:ext uri="{FF2B5EF4-FFF2-40B4-BE49-F238E27FC236}">
                <a16:creationId xmlns:a16="http://schemas.microsoft.com/office/drawing/2014/main" id="{FBB55637-4DBC-4E7E-81C6-78F7F42A78F2}"/>
              </a:ext>
            </a:extLst>
          </p:cNvPr>
          <p:cNvSpPr/>
          <p:nvPr/>
        </p:nvSpPr>
        <p:spPr>
          <a:xfrm>
            <a:off x="2402689" y="7434577"/>
            <a:ext cx="1605600" cy="1143007"/>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16" name="Rectangle 115">
            <a:extLst>
              <a:ext uri="{FF2B5EF4-FFF2-40B4-BE49-F238E27FC236}">
                <a16:creationId xmlns:a16="http://schemas.microsoft.com/office/drawing/2014/main" id="{227F5B03-2175-4D5B-BFC6-C29BE5ABD088}"/>
              </a:ext>
            </a:extLst>
          </p:cNvPr>
          <p:cNvSpPr/>
          <p:nvPr/>
        </p:nvSpPr>
        <p:spPr>
          <a:xfrm>
            <a:off x="4503542" y="7440493"/>
            <a:ext cx="1605600" cy="12161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17" name="Rectangle 116">
            <a:extLst>
              <a:ext uri="{FF2B5EF4-FFF2-40B4-BE49-F238E27FC236}">
                <a16:creationId xmlns:a16="http://schemas.microsoft.com/office/drawing/2014/main" id="{EFB9AF9A-F154-4FF0-86F9-AB9523018C14}"/>
              </a:ext>
            </a:extLst>
          </p:cNvPr>
          <p:cNvSpPr/>
          <p:nvPr/>
        </p:nvSpPr>
        <p:spPr>
          <a:xfrm>
            <a:off x="6685895" y="7438342"/>
            <a:ext cx="1605600" cy="1218301"/>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18" name="Rectangle 117">
            <a:extLst>
              <a:ext uri="{FF2B5EF4-FFF2-40B4-BE49-F238E27FC236}">
                <a16:creationId xmlns:a16="http://schemas.microsoft.com/office/drawing/2014/main" id="{5D151CC6-0A39-46B6-B927-10D007C32CB8}"/>
              </a:ext>
            </a:extLst>
          </p:cNvPr>
          <p:cNvSpPr/>
          <p:nvPr/>
        </p:nvSpPr>
        <p:spPr>
          <a:xfrm>
            <a:off x="8802131" y="7435711"/>
            <a:ext cx="1605600" cy="120939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19" name="Rectangle 118">
            <a:extLst>
              <a:ext uri="{FF2B5EF4-FFF2-40B4-BE49-F238E27FC236}">
                <a16:creationId xmlns:a16="http://schemas.microsoft.com/office/drawing/2014/main" id="{D490A963-CE6B-4CBA-A105-B6C34CFB4C1F}"/>
              </a:ext>
            </a:extLst>
          </p:cNvPr>
          <p:cNvSpPr/>
          <p:nvPr/>
        </p:nvSpPr>
        <p:spPr>
          <a:xfrm>
            <a:off x="10892178" y="7434577"/>
            <a:ext cx="1605600" cy="1954559"/>
          </a:xfrm>
          <a:prstGeom prst="rec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mj-lt"/>
            </a:endParaRPr>
          </a:p>
        </p:txBody>
      </p:sp>
      <p:sp>
        <p:nvSpPr>
          <p:cNvPr id="120" name="Rectangle 119">
            <a:extLst>
              <a:ext uri="{FF2B5EF4-FFF2-40B4-BE49-F238E27FC236}">
                <a16:creationId xmlns:a16="http://schemas.microsoft.com/office/drawing/2014/main" id="{A811E6E8-6EAB-4760-A788-440FB6BCBA41}"/>
              </a:ext>
            </a:extLst>
          </p:cNvPr>
          <p:cNvSpPr/>
          <p:nvPr/>
        </p:nvSpPr>
        <p:spPr>
          <a:xfrm>
            <a:off x="2459293" y="8045589"/>
            <a:ext cx="1494000" cy="44988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Indicate flow / dependencies with arrows.</a:t>
            </a:r>
          </a:p>
        </p:txBody>
      </p:sp>
      <p:sp>
        <p:nvSpPr>
          <p:cNvPr id="124" name="Rectangle 123">
            <a:extLst>
              <a:ext uri="{FF2B5EF4-FFF2-40B4-BE49-F238E27FC236}">
                <a16:creationId xmlns:a16="http://schemas.microsoft.com/office/drawing/2014/main" id="{5BE4E631-37E8-409A-A4B2-D2C938C49680}"/>
              </a:ext>
            </a:extLst>
          </p:cNvPr>
          <p:cNvSpPr/>
          <p:nvPr/>
        </p:nvSpPr>
        <p:spPr>
          <a:xfrm>
            <a:off x="2459293" y="7499655"/>
            <a:ext cx="1494000" cy="49627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consumer-focused activities will be undertaken in this project? </a:t>
            </a:r>
          </a:p>
        </p:txBody>
      </p:sp>
      <p:sp>
        <p:nvSpPr>
          <p:cNvPr id="125" name="Rectangle 124">
            <a:extLst>
              <a:ext uri="{FF2B5EF4-FFF2-40B4-BE49-F238E27FC236}">
                <a16:creationId xmlns:a16="http://schemas.microsoft.com/office/drawing/2014/main" id="{4924FF29-3F44-452A-BF64-DF8AA4B1CD69}"/>
              </a:ext>
            </a:extLst>
          </p:cNvPr>
          <p:cNvSpPr/>
          <p:nvPr/>
        </p:nvSpPr>
        <p:spPr>
          <a:xfrm>
            <a:off x="4564161" y="7499653"/>
            <a:ext cx="1494000" cy="107793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immediate outputs will the project activities achieve for consumers? </a:t>
            </a:r>
          </a:p>
          <a:p>
            <a:endParaRPr lang="en-AU" sz="801" i="1" dirty="0">
              <a:solidFill>
                <a:schemeClr val="bg1"/>
              </a:solidFill>
              <a:latin typeface="+mj-lt"/>
            </a:endParaRPr>
          </a:p>
          <a:p>
            <a:r>
              <a:rPr lang="en-AU" sz="801" i="1" dirty="0">
                <a:solidFill>
                  <a:schemeClr val="bg1"/>
                </a:solidFill>
                <a:latin typeface="+mj-lt"/>
              </a:rPr>
              <a:t>Are there flow-on effects? These can be demonstrated using arrows to show the flow of cause and effect.</a:t>
            </a:r>
          </a:p>
        </p:txBody>
      </p:sp>
      <p:sp>
        <p:nvSpPr>
          <p:cNvPr id="129" name="Rectangle 128">
            <a:extLst>
              <a:ext uri="{FF2B5EF4-FFF2-40B4-BE49-F238E27FC236}">
                <a16:creationId xmlns:a16="http://schemas.microsoft.com/office/drawing/2014/main" id="{8D3BDDDE-680E-4AB8-858E-C3B42DEF2214}"/>
              </a:ext>
            </a:extLst>
          </p:cNvPr>
          <p:cNvSpPr/>
          <p:nvPr/>
        </p:nvSpPr>
        <p:spPr>
          <a:xfrm>
            <a:off x="6743773" y="7504717"/>
            <a:ext cx="1494000" cy="108705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outcomes / effects do you expect to see in the short term (within the project timeframe) for consumers? </a:t>
            </a:r>
          </a:p>
          <a:p>
            <a:endParaRPr lang="en-AU" sz="801" i="1" dirty="0">
              <a:solidFill>
                <a:schemeClr val="bg1"/>
              </a:solidFill>
              <a:latin typeface="+mj-lt"/>
            </a:endParaRPr>
          </a:p>
          <a:p>
            <a:r>
              <a:rPr lang="en-AU" sz="801" i="1" dirty="0">
                <a:solidFill>
                  <a:schemeClr val="bg1"/>
                </a:solidFill>
                <a:latin typeface="+mj-lt"/>
              </a:rPr>
              <a:t>These should be measurable outcomes that you can compare to baseline data.</a:t>
            </a:r>
          </a:p>
        </p:txBody>
      </p:sp>
      <p:sp>
        <p:nvSpPr>
          <p:cNvPr id="132" name="Rectangle 131">
            <a:extLst>
              <a:ext uri="{FF2B5EF4-FFF2-40B4-BE49-F238E27FC236}">
                <a16:creationId xmlns:a16="http://schemas.microsoft.com/office/drawing/2014/main" id="{E13701EC-757C-485D-870B-1381003A5350}"/>
              </a:ext>
            </a:extLst>
          </p:cNvPr>
          <p:cNvSpPr/>
          <p:nvPr/>
        </p:nvSpPr>
        <p:spPr>
          <a:xfrm>
            <a:off x="8855990" y="7499653"/>
            <a:ext cx="1494000" cy="107793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outcomes </a:t>
            </a:r>
            <a:r>
              <a:rPr lang="en-AU" sz="801" i="1">
                <a:solidFill>
                  <a:schemeClr val="bg1"/>
                </a:solidFill>
                <a:latin typeface="+mj-lt"/>
              </a:rPr>
              <a:t>/ effects </a:t>
            </a:r>
            <a:r>
              <a:rPr lang="en-AU" sz="801" i="1" dirty="0">
                <a:solidFill>
                  <a:schemeClr val="bg1"/>
                </a:solidFill>
                <a:latin typeface="+mj-lt"/>
              </a:rPr>
              <a:t>do you expect to see for consumers in the medium term?</a:t>
            </a:r>
          </a:p>
          <a:p>
            <a:endParaRPr lang="en-AU" sz="801" i="1" dirty="0">
              <a:solidFill>
                <a:schemeClr val="bg1"/>
              </a:solidFill>
              <a:latin typeface="+mj-lt"/>
            </a:endParaRPr>
          </a:p>
          <a:p>
            <a:r>
              <a:rPr lang="en-AU" sz="801" i="1" dirty="0">
                <a:solidFill>
                  <a:schemeClr val="bg1"/>
                </a:solidFill>
                <a:latin typeface="+mj-lt"/>
              </a:rPr>
              <a:t>Indicate any relationships between outcomes with arrows. </a:t>
            </a:r>
          </a:p>
        </p:txBody>
      </p:sp>
      <p:cxnSp>
        <p:nvCxnSpPr>
          <p:cNvPr id="160" name="Connector: Elbow 159">
            <a:extLst>
              <a:ext uri="{FF2B5EF4-FFF2-40B4-BE49-F238E27FC236}">
                <a16:creationId xmlns:a16="http://schemas.microsoft.com/office/drawing/2014/main" id="{D601BB5D-B020-482A-B76F-AB4C34B09F7C}"/>
              </a:ext>
            </a:extLst>
          </p:cNvPr>
          <p:cNvCxnSpPr>
            <a:cxnSpLocks/>
            <a:stCxn id="14" idx="2"/>
            <a:endCxn id="115" idx="1"/>
          </p:cNvCxnSpPr>
          <p:nvPr/>
        </p:nvCxnSpPr>
        <p:spPr>
          <a:xfrm rot="16200000" flipH="1">
            <a:off x="301544" y="5904935"/>
            <a:ext cx="2991471" cy="1210820"/>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190" name="Connector: Elbow 189">
            <a:extLst>
              <a:ext uri="{FF2B5EF4-FFF2-40B4-BE49-F238E27FC236}">
                <a16:creationId xmlns:a16="http://schemas.microsoft.com/office/drawing/2014/main" id="{14B86579-D70D-4686-B931-B52B46C0FDE0}"/>
              </a:ext>
            </a:extLst>
          </p:cNvPr>
          <p:cNvCxnSpPr>
            <a:cxnSpLocks/>
            <a:stCxn id="12" idx="2"/>
            <a:endCxn id="43" idx="1"/>
          </p:cNvCxnSpPr>
          <p:nvPr/>
        </p:nvCxnSpPr>
        <p:spPr>
          <a:xfrm rot="16200000" flipH="1">
            <a:off x="5624115" y="2477748"/>
            <a:ext cx="745578" cy="138112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192" name="Connector: Elbow 191">
            <a:extLst>
              <a:ext uri="{FF2B5EF4-FFF2-40B4-BE49-F238E27FC236}">
                <a16:creationId xmlns:a16="http://schemas.microsoft.com/office/drawing/2014/main" id="{841EB9C6-E899-4CFA-92A5-3F7074E86B34}"/>
              </a:ext>
            </a:extLst>
          </p:cNvPr>
          <p:cNvCxnSpPr>
            <a:cxnSpLocks/>
            <a:stCxn id="12" idx="2"/>
            <a:endCxn id="45" idx="1"/>
          </p:cNvCxnSpPr>
          <p:nvPr/>
        </p:nvCxnSpPr>
        <p:spPr>
          <a:xfrm rot="16200000" flipH="1">
            <a:off x="5235810" y="2866051"/>
            <a:ext cx="1520615" cy="1379553"/>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141" name="TextBox 140">
            <a:extLst>
              <a:ext uri="{FF2B5EF4-FFF2-40B4-BE49-F238E27FC236}">
                <a16:creationId xmlns:a16="http://schemas.microsoft.com/office/drawing/2014/main" id="{B49E4093-EA38-4B89-A32E-CF39A2198BDD}"/>
              </a:ext>
            </a:extLst>
          </p:cNvPr>
          <p:cNvSpPr txBox="1"/>
          <p:nvPr/>
        </p:nvSpPr>
        <p:spPr>
          <a:xfrm>
            <a:off x="389068" y="516376"/>
            <a:ext cx="12108710" cy="246349"/>
          </a:xfrm>
          <a:prstGeom prst="rect">
            <a:avLst/>
          </a:prstGeom>
          <a:solidFill>
            <a:schemeClr val="tx2">
              <a:lumMod val="90000"/>
            </a:schemeClr>
          </a:solidFill>
        </p:spPr>
        <p:txBody>
          <a:bodyPr wrap="square" rtlCol="0">
            <a:spAutoFit/>
          </a:bodyPr>
          <a:lstStyle/>
          <a:p>
            <a:pPr algn="ctr"/>
            <a:r>
              <a:rPr lang="en-AU" sz="1001" b="1" dirty="0">
                <a:solidFill>
                  <a:schemeClr val="bg1"/>
                </a:solidFill>
                <a:latin typeface="+mj-lt"/>
              </a:rPr>
              <a:t>Healthcare Professionals/Providers (HCPs)</a:t>
            </a:r>
            <a:endParaRPr lang="en-AU" sz="801" b="1" dirty="0">
              <a:solidFill>
                <a:schemeClr val="bg1"/>
              </a:solidFill>
              <a:latin typeface="+mj-lt"/>
            </a:endParaRPr>
          </a:p>
        </p:txBody>
      </p:sp>
      <p:sp>
        <p:nvSpPr>
          <p:cNvPr id="142" name="Rectangle 141">
            <a:extLst>
              <a:ext uri="{FF2B5EF4-FFF2-40B4-BE49-F238E27FC236}">
                <a16:creationId xmlns:a16="http://schemas.microsoft.com/office/drawing/2014/main" id="{E75512D0-8AF8-4991-9EB7-CF36BC07F271}"/>
              </a:ext>
            </a:extLst>
          </p:cNvPr>
          <p:cNvSpPr/>
          <p:nvPr/>
        </p:nvSpPr>
        <p:spPr>
          <a:xfrm>
            <a:off x="2459595" y="2527514"/>
            <a:ext cx="1494000" cy="63534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List activities the focus on HCPs in this section, and activities that focus on consumers in the bottom section of the diagram.</a:t>
            </a:r>
          </a:p>
        </p:txBody>
      </p:sp>
      <p:sp>
        <p:nvSpPr>
          <p:cNvPr id="143" name="Rectangle 142">
            <a:extLst>
              <a:ext uri="{FF2B5EF4-FFF2-40B4-BE49-F238E27FC236}">
                <a16:creationId xmlns:a16="http://schemas.microsoft.com/office/drawing/2014/main" id="{E4E3F73D-74EF-47C1-A552-F8A93865EA43}"/>
              </a:ext>
            </a:extLst>
          </p:cNvPr>
          <p:cNvSpPr/>
          <p:nvPr/>
        </p:nvSpPr>
        <p:spPr>
          <a:xfrm>
            <a:off x="6688574" y="4777250"/>
            <a:ext cx="1605600" cy="678755"/>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dirty="0">
              <a:solidFill>
                <a:schemeClr val="bg1"/>
              </a:solidFill>
              <a:latin typeface="+mj-lt"/>
            </a:endParaRPr>
          </a:p>
        </p:txBody>
      </p:sp>
      <p:sp>
        <p:nvSpPr>
          <p:cNvPr id="144" name="Rectangle 143">
            <a:extLst>
              <a:ext uri="{FF2B5EF4-FFF2-40B4-BE49-F238E27FC236}">
                <a16:creationId xmlns:a16="http://schemas.microsoft.com/office/drawing/2014/main" id="{885DDC93-0514-41AF-9F1F-7C9455736567}"/>
              </a:ext>
            </a:extLst>
          </p:cNvPr>
          <p:cNvSpPr/>
          <p:nvPr/>
        </p:nvSpPr>
        <p:spPr>
          <a:xfrm>
            <a:off x="6749197" y="4862163"/>
            <a:ext cx="1494000" cy="135559"/>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900" b="1" dirty="0" err="1">
                <a:solidFill>
                  <a:schemeClr val="tx1"/>
                </a:solidFill>
                <a:latin typeface="+mj-lt"/>
              </a:rPr>
              <a:t>ePrescriptions</a:t>
            </a:r>
            <a:endParaRPr lang="en-AU" sz="900" b="1" dirty="0">
              <a:solidFill>
                <a:schemeClr val="tx1"/>
              </a:solidFill>
              <a:latin typeface="+mj-lt"/>
            </a:endParaRPr>
          </a:p>
        </p:txBody>
      </p:sp>
      <p:sp>
        <p:nvSpPr>
          <p:cNvPr id="145" name="Rectangle 144">
            <a:extLst>
              <a:ext uri="{FF2B5EF4-FFF2-40B4-BE49-F238E27FC236}">
                <a16:creationId xmlns:a16="http://schemas.microsoft.com/office/drawing/2014/main" id="{4843EBE6-5851-4643-A534-1DB2CF6CFCB4}"/>
              </a:ext>
            </a:extLst>
          </p:cNvPr>
          <p:cNvSpPr/>
          <p:nvPr/>
        </p:nvSpPr>
        <p:spPr>
          <a:xfrm>
            <a:off x="6749195" y="5040257"/>
            <a:ext cx="1494000" cy="316826"/>
          </a:xfrm>
          <a:prstGeom prst="rect">
            <a:avLst/>
          </a:prstGeom>
          <a:solidFill>
            <a:schemeClr val="tx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Outcomes for </a:t>
            </a:r>
            <a:r>
              <a:rPr lang="en-AU" sz="801" i="1" dirty="0" err="1">
                <a:solidFill>
                  <a:schemeClr val="bg1"/>
                </a:solidFill>
                <a:latin typeface="+mj-lt"/>
              </a:rPr>
              <a:t>ePrescriptions</a:t>
            </a:r>
            <a:r>
              <a:rPr lang="en-AU" sz="801" i="1" dirty="0">
                <a:solidFill>
                  <a:schemeClr val="bg1"/>
                </a:solidFill>
                <a:latin typeface="+mj-lt"/>
              </a:rPr>
              <a:t> initiatives</a:t>
            </a:r>
          </a:p>
        </p:txBody>
      </p:sp>
      <p:cxnSp>
        <p:nvCxnSpPr>
          <p:cNvPr id="146" name="Connector: Elbow 145">
            <a:extLst>
              <a:ext uri="{FF2B5EF4-FFF2-40B4-BE49-F238E27FC236}">
                <a16:creationId xmlns:a16="http://schemas.microsoft.com/office/drawing/2014/main" id="{16AE6AB3-78DD-4641-B8CE-BE8B5C60D84A}"/>
              </a:ext>
            </a:extLst>
          </p:cNvPr>
          <p:cNvCxnSpPr>
            <a:cxnSpLocks/>
            <a:stCxn id="12" idx="2"/>
            <a:endCxn id="143" idx="1"/>
          </p:cNvCxnSpPr>
          <p:nvPr/>
        </p:nvCxnSpPr>
        <p:spPr>
          <a:xfrm rot="16200000" flipH="1">
            <a:off x="4836903" y="3264959"/>
            <a:ext cx="2321107" cy="1382231"/>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147" name="Rectangle 146">
            <a:extLst>
              <a:ext uri="{FF2B5EF4-FFF2-40B4-BE49-F238E27FC236}">
                <a16:creationId xmlns:a16="http://schemas.microsoft.com/office/drawing/2014/main" id="{9923AECC-314C-4A5E-9492-D4CA9FE71D3F}"/>
              </a:ext>
            </a:extLst>
          </p:cNvPr>
          <p:cNvSpPr/>
          <p:nvPr/>
        </p:nvSpPr>
        <p:spPr>
          <a:xfrm>
            <a:off x="10952804" y="7499652"/>
            <a:ext cx="1494000" cy="181403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1" i="1" dirty="0">
                <a:solidFill>
                  <a:schemeClr val="bg1"/>
                </a:solidFill>
                <a:latin typeface="+mj-lt"/>
              </a:rPr>
              <a:t>What are the long-term impacts for consumers that your project aims to achieve? </a:t>
            </a:r>
          </a:p>
          <a:p>
            <a:endParaRPr lang="en-AU" sz="801" i="1" dirty="0">
              <a:solidFill>
                <a:schemeClr val="bg1"/>
              </a:solidFill>
              <a:latin typeface="+mj-lt"/>
            </a:endParaRPr>
          </a:p>
          <a:p>
            <a:r>
              <a:rPr lang="en-AU" sz="801" i="1" dirty="0">
                <a:solidFill>
                  <a:schemeClr val="bg1"/>
                </a:solidFill>
                <a:latin typeface="+mj-lt"/>
              </a:rPr>
              <a:t>These impacts may emerge or become apparent in the years after the close of the project. Or, they may be impacts that start in the short- to medium-term, which you then expect to see developed and sustained over the long term.</a:t>
            </a:r>
          </a:p>
        </p:txBody>
      </p:sp>
      <p:sp>
        <p:nvSpPr>
          <p:cNvPr id="72" name="TextBox 71">
            <a:extLst>
              <a:ext uri="{FF2B5EF4-FFF2-40B4-BE49-F238E27FC236}">
                <a16:creationId xmlns:a16="http://schemas.microsoft.com/office/drawing/2014/main" id="{CFAF3BD6-65B0-4EAA-8B7B-50D55D3EE849}"/>
              </a:ext>
            </a:extLst>
          </p:cNvPr>
          <p:cNvSpPr txBox="1"/>
          <p:nvPr/>
        </p:nvSpPr>
        <p:spPr>
          <a:xfrm>
            <a:off x="326034" y="169009"/>
            <a:ext cx="1668636" cy="261482"/>
          </a:xfrm>
          <a:prstGeom prst="rect">
            <a:avLst/>
          </a:prstGeom>
          <a:solidFill>
            <a:schemeClr val="accent6"/>
          </a:solidFill>
          <a:ln>
            <a:solidFill>
              <a:schemeClr val="accent6">
                <a:lumMod val="75000"/>
              </a:schemeClr>
            </a:solidFill>
          </a:ln>
        </p:spPr>
        <p:txBody>
          <a:bodyPr wrap="square" rtlCol="0" anchor="ctr">
            <a:spAutoFit/>
          </a:bodyPr>
          <a:lstStyle/>
          <a:p>
            <a:pPr algn="ctr"/>
            <a:r>
              <a:rPr lang="en-AU" sz="1099" b="1" dirty="0">
                <a:latin typeface="+mj-lt"/>
              </a:rPr>
              <a:t>Inputs</a:t>
            </a:r>
          </a:p>
        </p:txBody>
      </p:sp>
      <p:sp>
        <p:nvSpPr>
          <p:cNvPr id="73" name="TextBox 72">
            <a:extLst>
              <a:ext uri="{FF2B5EF4-FFF2-40B4-BE49-F238E27FC236}">
                <a16:creationId xmlns:a16="http://schemas.microsoft.com/office/drawing/2014/main" id="{E49BCD4B-12AD-4956-A50C-D255AA16F7AF}"/>
              </a:ext>
            </a:extLst>
          </p:cNvPr>
          <p:cNvSpPr txBox="1"/>
          <p:nvPr/>
        </p:nvSpPr>
        <p:spPr>
          <a:xfrm>
            <a:off x="2396940" y="158666"/>
            <a:ext cx="1668636" cy="261482"/>
          </a:xfrm>
          <a:prstGeom prst="rect">
            <a:avLst/>
          </a:prstGeom>
          <a:solidFill>
            <a:schemeClr val="accent5"/>
          </a:solidFill>
          <a:ln>
            <a:solidFill>
              <a:schemeClr val="accent5">
                <a:lumMod val="75000"/>
              </a:schemeClr>
            </a:solidFill>
          </a:ln>
        </p:spPr>
        <p:txBody>
          <a:bodyPr wrap="square" rtlCol="0" anchor="ctr">
            <a:spAutoFit/>
          </a:bodyPr>
          <a:lstStyle/>
          <a:p>
            <a:pPr algn="ctr"/>
            <a:r>
              <a:rPr lang="en-AU" sz="1099" b="1" dirty="0">
                <a:latin typeface="+mj-lt"/>
              </a:rPr>
              <a:t>Activities</a:t>
            </a:r>
          </a:p>
        </p:txBody>
      </p:sp>
      <p:sp>
        <p:nvSpPr>
          <p:cNvPr id="74" name="TextBox 73">
            <a:extLst>
              <a:ext uri="{FF2B5EF4-FFF2-40B4-BE49-F238E27FC236}">
                <a16:creationId xmlns:a16="http://schemas.microsoft.com/office/drawing/2014/main" id="{3C9672C3-4C7B-489D-BBFE-B63F2CE01D00}"/>
              </a:ext>
            </a:extLst>
          </p:cNvPr>
          <p:cNvSpPr txBox="1"/>
          <p:nvPr/>
        </p:nvSpPr>
        <p:spPr>
          <a:xfrm>
            <a:off x="4503541" y="170497"/>
            <a:ext cx="1670400" cy="261482"/>
          </a:xfrm>
          <a:prstGeom prst="rect">
            <a:avLst/>
          </a:prstGeom>
          <a:solidFill>
            <a:schemeClr val="accent4"/>
          </a:solidFill>
          <a:ln>
            <a:solidFill>
              <a:schemeClr val="accent4">
                <a:lumMod val="75000"/>
              </a:schemeClr>
            </a:solidFill>
          </a:ln>
        </p:spPr>
        <p:txBody>
          <a:bodyPr wrap="square" rtlCol="0" anchor="ctr">
            <a:spAutoFit/>
          </a:bodyPr>
          <a:lstStyle/>
          <a:p>
            <a:pPr algn="ctr"/>
            <a:r>
              <a:rPr lang="en-AU" sz="1099" b="1" dirty="0">
                <a:latin typeface="+mj-lt"/>
              </a:rPr>
              <a:t>Output</a:t>
            </a:r>
          </a:p>
        </p:txBody>
      </p:sp>
      <p:sp>
        <p:nvSpPr>
          <p:cNvPr id="75" name="TextBox 74">
            <a:extLst>
              <a:ext uri="{FF2B5EF4-FFF2-40B4-BE49-F238E27FC236}">
                <a16:creationId xmlns:a16="http://schemas.microsoft.com/office/drawing/2014/main" id="{C909EF1B-5D5D-4EE0-97ED-0C256112AE7F}"/>
              </a:ext>
            </a:extLst>
          </p:cNvPr>
          <p:cNvSpPr txBox="1"/>
          <p:nvPr/>
        </p:nvSpPr>
        <p:spPr>
          <a:xfrm>
            <a:off x="6641114" y="155141"/>
            <a:ext cx="1670400" cy="261482"/>
          </a:xfrm>
          <a:prstGeom prst="rect">
            <a:avLst/>
          </a:prstGeom>
          <a:solidFill>
            <a:schemeClr val="accent3"/>
          </a:solidFill>
          <a:ln>
            <a:solidFill>
              <a:schemeClr val="accent3">
                <a:lumMod val="75000"/>
              </a:schemeClr>
            </a:solidFill>
          </a:ln>
        </p:spPr>
        <p:txBody>
          <a:bodyPr wrap="square" rtlCol="0" anchor="ctr">
            <a:spAutoFit/>
          </a:bodyPr>
          <a:lstStyle/>
          <a:p>
            <a:pPr algn="ctr"/>
            <a:r>
              <a:rPr lang="en-AU" sz="1099" b="1" dirty="0">
                <a:latin typeface="+mj-lt"/>
              </a:rPr>
              <a:t>Short term </a:t>
            </a:r>
            <a:r>
              <a:rPr lang="en-AU" sz="1099" dirty="0">
                <a:latin typeface="+mj-lt"/>
              </a:rPr>
              <a:t>(in scope)</a:t>
            </a:r>
            <a:endParaRPr lang="en-AU" dirty="0">
              <a:latin typeface="+mj-lt"/>
            </a:endParaRPr>
          </a:p>
        </p:txBody>
      </p:sp>
      <p:sp>
        <p:nvSpPr>
          <p:cNvPr id="76" name="TextBox 75">
            <a:extLst>
              <a:ext uri="{FF2B5EF4-FFF2-40B4-BE49-F238E27FC236}">
                <a16:creationId xmlns:a16="http://schemas.microsoft.com/office/drawing/2014/main" id="{77DBB4E4-F8F4-41D2-AAA9-7996C6965B4E}"/>
              </a:ext>
            </a:extLst>
          </p:cNvPr>
          <p:cNvSpPr txBox="1"/>
          <p:nvPr/>
        </p:nvSpPr>
        <p:spPr>
          <a:xfrm>
            <a:off x="8802131" y="161411"/>
            <a:ext cx="1670400" cy="261482"/>
          </a:xfrm>
          <a:prstGeom prst="rect">
            <a:avLst/>
          </a:prstGeom>
          <a:solidFill>
            <a:schemeClr val="accent2"/>
          </a:solidFill>
          <a:ln>
            <a:solidFill>
              <a:schemeClr val="accent2">
                <a:lumMod val="75000"/>
              </a:schemeClr>
            </a:solidFill>
          </a:ln>
        </p:spPr>
        <p:txBody>
          <a:bodyPr wrap="square" rtlCol="0" anchor="ctr">
            <a:spAutoFit/>
          </a:bodyPr>
          <a:lstStyle/>
          <a:p>
            <a:pPr algn="ctr"/>
            <a:r>
              <a:rPr lang="en-AU" sz="1099" b="1" dirty="0">
                <a:latin typeface="+mj-lt"/>
              </a:rPr>
              <a:t>Medium term</a:t>
            </a:r>
            <a:endParaRPr lang="en-AU" sz="1099" dirty="0">
              <a:latin typeface="+mj-lt"/>
            </a:endParaRPr>
          </a:p>
        </p:txBody>
      </p:sp>
      <p:sp>
        <p:nvSpPr>
          <p:cNvPr id="77" name="TextBox 76">
            <a:extLst>
              <a:ext uri="{FF2B5EF4-FFF2-40B4-BE49-F238E27FC236}">
                <a16:creationId xmlns:a16="http://schemas.microsoft.com/office/drawing/2014/main" id="{70B19A3F-DEA0-494D-B2AB-BDC1CF605683}"/>
              </a:ext>
            </a:extLst>
          </p:cNvPr>
          <p:cNvSpPr txBox="1"/>
          <p:nvPr/>
        </p:nvSpPr>
        <p:spPr>
          <a:xfrm>
            <a:off x="10827379" y="148063"/>
            <a:ext cx="1670400" cy="261482"/>
          </a:xfrm>
          <a:prstGeom prst="rect">
            <a:avLst/>
          </a:prstGeom>
          <a:solidFill>
            <a:schemeClr val="accent1"/>
          </a:solidFill>
          <a:ln>
            <a:solidFill>
              <a:schemeClr val="accent1">
                <a:lumMod val="75000"/>
              </a:schemeClr>
            </a:solidFill>
          </a:ln>
        </p:spPr>
        <p:txBody>
          <a:bodyPr wrap="square" rtlCol="0" anchor="ctr">
            <a:spAutoFit/>
          </a:bodyPr>
          <a:lstStyle/>
          <a:p>
            <a:pPr algn="ctr"/>
            <a:r>
              <a:rPr lang="en-AU" sz="1099" b="1" dirty="0">
                <a:latin typeface="+mj-lt"/>
              </a:rPr>
              <a:t>Long term </a:t>
            </a:r>
            <a:r>
              <a:rPr lang="en-AU" sz="1099" dirty="0">
                <a:latin typeface="+mj-lt"/>
              </a:rPr>
              <a:t>(not in scope)</a:t>
            </a:r>
            <a:endParaRPr lang="en-AU" dirty="0">
              <a:latin typeface="+mj-lt"/>
            </a:endParaRPr>
          </a:p>
        </p:txBody>
      </p:sp>
      <p:sp>
        <p:nvSpPr>
          <p:cNvPr id="78" name="Arrow: Chevron 77">
            <a:extLst>
              <a:ext uri="{FF2B5EF4-FFF2-40B4-BE49-F238E27FC236}">
                <a16:creationId xmlns:a16="http://schemas.microsoft.com/office/drawing/2014/main" id="{E898737C-EDE7-437E-B650-9F9BF471126F}"/>
              </a:ext>
            </a:extLst>
          </p:cNvPr>
          <p:cNvSpPr/>
          <p:nvPr/>
        </p:nvSpPr>
        <p:spPr>
          <a:xfrm>
            <a:off x="2095366" y="243383"/>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79" name="Arrow: Chevron 78">
            <a:extLst>
              <a:ext uri="{FF2B5EF4-FFF2-40B4-BE49-F238E27FC236}">
                <a16:creationId xmlns:a16="http://schemas.microsoft.com/office/drawing/2014/main" id="{664948BD-1147-4ABB-9499-D2C28E5CE322}"/>
              </a:ext>
            </a:extLst>
          </p:cNvPr>
          <p:cNvSpPr/>
          <p:nvPr/>
        </p:nvSpPr>
        <p:spPr>
          <a:xfrm>
            <a:off x="4181917" y="214698"/>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80" name="Arrow: Chevron 79">
            <a:extLst>
              <a:ext uri="{FF2B5EF4-FFF2-40B4-BE49-F238E27FC236}">
                <a16:creationId xmlns:a16="http://schemas.microsoft.com/office/drawing/2014/main" id="{8173C0E1-A806-4761-8B23-7549C4A7DFAC}"/>
              </a:ext>
            </a:extLst>
          </p:cNvPr>
          <p:cNvSpPr/>
          <p:nvPr/>
        </p:nvSpPr>
        <p:spPr>
          <a:xfrm>
            <a:off x="6313446" y="220934"/>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81" name="Arrow: Chevron 80">
            <a:extLst>
              <a:ext uri="{FF2B5EF4-FFF2-40B4-BE49-F238E27FC236}">
                <a16:creationId xmlns:a16="http://schemas.microsoft.com/office/drawing/2014/main" id="{882363EC-6B54-41A4-9F57-1210F6834A6E}"/>
              </a:ext>
            </a:extLst>
          </p:cNvPr>
          <p:cNvSpPr/>
          <p:nvPr/>
        </p:nvSpPr>
        <p:spPr>
          <a:xfrm>
            <a:off x="8459365" y="220934"/>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82" name="Arrow: Chevron 81">
            <a:extLst>
              <a:ext uri="{FF2B5EF4-FFF2-40B4-BE49-F238E27FC236}">
                <a16:creationId xmlns:a16="http://schemas.microsoft.com/office/drawing/2014/main" id="{8CDCDC05-B52F-48E8-8BE2-9A8D54561FCC}"/>
              </a:ext>
            </a:extLst>
          </p:cNvPr>
          <p:cNvSpPr/>
          <p:nvPr/>
        </p:nvSpPr>
        <p:spPr>
          <a:xfrm>
            <a:off x="10558806" y="209204"/>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92" name="Arrow: Chevron 91">
            <a:extLst>
              <a:ext uri="{FF2B5EF4-FFF2-40B4-BE49-F238E27FC236}">
                <a16:creationId xmlns:a16="http://schemas.microsoft.com/office/drawing/2014/main" id="{25A6B0DA-F5CA-4BDB-A5FC-7721B69EC100}"/>
              </a:ext>
            </a:extLst>
          </p:cNvPr>
          <p:cNvSpPr/>
          <p:nvPr/>
        </p:nvSpPr>
        <p:spPr>
          <a:xfrm>
            <a:off x="4129978" y="8089229"/>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93" name="Arrow: Chevron 92">
            <a:extLst>
              <a:ext uri="{FF2B5EF4-FFF2-40B4-BE49-F238E27FC236}">
                <a16:creationId xmlns:a16="http://schemas.microsoft.com/office/drawing/2014/main" id="{DB01394D-9CC0-42C6-B680-6B79027BB58C}"/>
              </a:ext>
            </a:extLst>
          </p:cNvPr>
          <p:cNvSpPr/>
          <p:nvPr/>
        </p:nvSpPr>
        <p:spPr>
          <a:xfrm>
            <a:off x="6311625" y="8099181"/>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94" name="Arrow: Chevron 93">
            <a:extLst>
              <a:ext uri="{FF2B5EF4-FFF2-40B4-BE49-F238E27FC236}">
                <a16:creationId xmlns:a16="http://schemas.microsoft.com/office/drawing/2014/main" id="{8C1D6F95-76FC-4D06-ABEE-5EAFA299ADD3}"/>
              </a:ext>
            </a:extLst>
          </p:cNvPr>
          <p:cNvSpPr/>
          <p:nvPr/>
        </p:nvSpPr>
        <p:spPr>
          <a:xfrm>
            <a:off x="8444291" y="8099181"/>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
        <p:nvSpPr>
          <p:cNvPr id="95" name="Arrow: Chevron 94">
            <a:extLst>
              <a:ext uri="{FF2B5EF4-FFF2-40B4-BE49-F238E27FC236}">
                <a16:creationId xmlns:a16="http://schemas.microsoft.com/office/drawing/2014/main" id="{9425184F-945E-450C-BFFF-C71FA832C99A}"/>
              </a:ext>
            </a:extLst>
          </p:cNvPr>
          <p:cNvSpPr/>
          <p:nvPr/>
        </p:nvSpPr>
        <p:spPr>
          <a:xfrm>
            <a:off x="10552981" y="8132090"/>
            <a:ext cx="193202" cy="176799"/>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tx1"/>
              </a:solidFill>
              <a:latin typeface="+mj-lt"/>
            </a:endParaRPr>
          </a:p>
        </p:txBody>
      </p:sp>
    </p:spTree>
    <p:extLst>
      <p:ext uri="{BB962C8B-B14F-4D97-AF65-F5344CB8AC3E}">
        <p14:creationId xmlns:p14="http://schemas.microsoft.com/office/powerpoint/2010/main" val="3866180592"/>
      </p:ext>
    </p:extLst>
  </p:cSld>
  <p:clrMapOvr>
    <a:masterClrMapping/>
  </p:clrMapOvr>
</p:sld>
</file>

<file path=ppt/theme/theme1.xml><?xml version="1.0" encoding="utf-8"?>
<a:theme xmlns:a="http://schemas.openxmlformats.org/drawingml/2006/main" name="CoE Templates">
  <a:themeElements>
    <a:clrScheme name="CoE Templates">
      <a:dk1>
        <a:srgbClr val="454545"/>
      </a:dk1>
      <a:lt1>
        <a:sysClr val="window" lastClr="FFFFFF"/>
      </a:lt1>
      <a:dk2>
        <a:srgbClr val="BBBDBE"/>
      </a:dk2>
      <a:lt2>
        <a:srgbClr val="F1F1F2"/>
      </a:lt2>
      <a:accent1>
        <a:srgbClr val="1E6DB6"/>
      </a:accent1>
      <a:accent2>
        <a:srgbClr val="36ADEA"/>
      </a:accent2>
      <a:accent3>
        <a:srgbClr val="FAA414"/>
      </a:accent3>
      <a:accent4>
        <a:srgbClr val="51AA40"/>
      </a:accent4>
      <a:accent5>
        <a:srgbClr val="807DFC"/>
      </a:accent5>
      <a:accent6>
        <a:srgbClr val="FF8974"/>
      </a:accent6>
      <a:hlink>
        <a:srgbClr val="0563C1"/>
      </a:hlink>
      <a:folHlink>
        <a:srgbClr val="954F72"/>
      </a:folHlink>
    </a:clrScheme>
    <a:fontScheme name="CoE Templates">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FCA7C988100F047A42692F7BDF3929B" ma:contentTypeVersion="11" ma:contentTypeDescription="Create a new document." ma:contentTypeScope="" ma:versionID="a8e467e7ddb069bf2545ea20d3fea078">
  <xsd:schema xmlns:xsd="http://www.w3.org/2001/XMLSchema" xmlns:xs="http://www.w3.org/2001/XMLSchema" xmlns:p="http://schemas.microsoft.com/office/2006/metadata/properties" xmlns:ns2="7bb3ed5e-c681-4e7f-a879-10edafc84c0a" xmlns:ns3="1bb9f29e-a356-4992-b0e0-91691a39bc63" targetNamespace="http://schemas.microsoft.com/office/2006/metadata/properties" ma:root="true" ma:fieldsID="df88843456a3f5d76e73b286c8a10926" ns2:_="" ns3:_="">
    <xsd:import namespace="7bb3ed5e-c681-4e7f-a879-10edafc84c0a"/>
    <xsd:import namespace="1bb9f29e-a356-4992-b0e0-91691a39bc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b3ed5e-c681-4e7f-a879-10edafc84c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b9f29e-a356-4992-b0e0-91691a39bc63"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6FF5E2-F644-4453-A663-7FD6C5913E2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04490E8-0DE8-41B4-B75B-482E9706727D}">
  <ds:schemaRefs>
    <ds:schemaRef ds:uri="http://schemas.microsoft.com/sharepoint/v3/contenttype/forms"/>
  </ds:schemaRefs>
</ds:datastoreItem>
</file>

<file path=customXml/itemProps3.xml><?xml version="1.0" encoding="utf-8"?>
<ds:datastoreItem xmlns:ds="http://schemas.openxmlformats.org/officeDocument/2006/customXml" ds:itemID="{CE5E48DF-2E05-425F-B646-E03A404517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b3ed5e-c681-4e7f-a879-10edafc84c0a"/>
    <ds:schemaRef ds:uri="1bb9f29e-a356-4992-b0e0-91691a39bc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146</TotalTime>
  <Words>1095</Words>
  <Application>Microsoft Office PowerPoint</Application>
  <PresentationFormat>A3 Paper (297x420 mm)</PresentationFormat>
  <Paragraphs>87</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CoE Templates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Choi</dc:creator>
  <cp:lastModifiedBy>Ben Cohn</cp:lastModifiedBy>
  <cp:revision>8</cp:revision>
  <dcterms:created xsi:type="dcterms:W3CDTF">2021-05-20T00:04:26Z</dcterms:created>
  <dcterms:modified xsi:type="dcterms:W3CDTF">2021-10-05T23:43:07Z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0x010100DFCA7C988100F047A42692F7BDF3929B</vt:lpwstr>
  </property>
</Properties>
</file>